
<file path=[Content_Types].xml><?xml version="1.0" encoding="utf-8"?>
<Types xmlns="http://schemas.openxmlformats.org/package/2006/content-types">
  <Default Extension="jpeg" ContentType="image/jpeg"/>
  <Default Extension="png" ContentType="image/png"/>
  <Default Extension="mp4" ContentType="video/mp4"/>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407" r:id="rId4"/>
    <p:sldId id="436" r:id="rId6"/>
    <p:sldId id="409" r:id="rId7"/>
    <p:sldId id="357" r:id="rId8"/>
    <p:sldId id="358" r:id="rId9"/>
    <p:sldId id="360" r:id="rId10"/>
    <p:sldId id="361" r:id="rId11"/>
    <p:sldId id="362" r:id="rId12"/>
    <p:sldId id="363" r:id="rId13"/>
    <p:sldId id="364" r:id="rId14"/>
    <p:sldId id="389" r:id="rId15"/>
    <p:sldId id="366" r:id="rId16"/>
    <p:sldId id="367" r:id="rId17"/>
    <p:sldId id="369" r:id="rId18"/>
    <p:sldId id="384" r:id="rId19"/>
    <p:sldId id="390" r:id="rId20"/>
    <p:sldId id="372" r:id="rId21"/>
    <p:sldId id="373" r:id="rId22"/>
    <p:sldId id="375" r:id="rId23"/>
    <p:sldId id="376" r:id="rId24"/>
    <p:sldId id="377" r:id="rId25"/>
    <p:sldId id="378" r:id="rId26"/>
    <p:sldId id="379" r:id="rId27"/>
    <p:sldId id="385" r:id="rId28"/>
    <p:sldId id="387" r:id="rId29"/>
    <p:sldId id="410" r:id="rId30"/>
    <p:sldId id="438" r:id="rId31"/>
    <p:sldId id="381" r:id="rId32"/>
    <p:sldId id="382" r:id="rId33"/>
    <p:sldId id="437" r:id="rId34"/>
  </p:sldIdLst>
  <p:sldSz cx="12192000" cy="6858000" type="screen4x3"/>
  <p:notesSz cx="6858000" cy="9144000"/>
  <p:defaultTextStyle>
    <a:defPPr>
      <a:defRPr lang="zh-CN"/>
    </a:defPPr>
    <a:lvl1pPr lvl="0" algn="l" defTabSz="457200" eaLnBrk="0" fontAlgn="base" hangingPunct="0">
      <a:lnSpc>
        <a:spcPct val="100000"/>
      </a:lnSpc>
      <a:spcBef>
        <a:spcPct val="0"/>
      </a:spcBef>
      <a:spcAft>
        <a:spcPct val="0"/>
      </a:spcAft>
      <a:buFont typeface="Arial" panose="020B0604020202020204" pitchFamily="34" charset="0"/>
      <a:defRPr kern="1200" baseline="0">
        <a:solidFill>
          <a:schemeClr val="tx1"/>
        </a:solidFill>
        <a:latin typeface="Calibri" panose="020F0502020204030204" pitchFamily="2" charset="0"/>
        <a:ea typeface="宋体" panose="02010600030101010101" pitchFamily="2" charset="-122"/>
        <a:cs typeface="+mn-cs"/>
      </a:defRPr>
    </a:lvl1pPr>
    <a:lvl2pPr marL="457200" lvl="1"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2pPr>
    <a:lvl3pPr marL="914400" lvl="2"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3pPr>
    <a:lvl4pPr marL="1371600" lvl="3"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4pPr>
    <a:lvl5pPr marL="1828800" lvl="4"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5pPr>
    <a:lvl6pPr marL="2286000" lvl="5"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6pPr>
    <a:lvl7pPr marL="2743200" lvl="6"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7pPr>
    <a:lvl8pPr marL="3200400" lvl="7"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8pPr>
    <a:lvl9pPr marL="3657600" lvl="8"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76"/>
        <p:guide pos="3840"/>
      </p:guideLst>
    </p:cSldViewPr>
  </p:slide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2050" name="页眉占位符 97281"/>
          <p:cNvSpPr>
            <a:spLocks noGrp="1"/>
          </p:cNvSpPr>
          <p:nvPr>
            <p:ph type="hdr" sz="quarter"/>
          </p:nvPr>
        </p:nvSpPr>
        <p:spPr>
          <a:xfrm>
            <a:off x="0" y="0"/>
            <a:ext cx="2971800" cy="457200"/>
          </a:xfrm>
          <a:prstGeom prst="rect">
            <a:avLst/>
          </a:prstGeom>
          <a:noFill/>
          <a:ln w="9525">
            <a:noFill/>
          </a:ln>
        </p:spPr>
        <p:txBody>
          <a:bodyPr/>
          <a:p>
            <a:pPr lvl="0" eaLnBrk="1" fontAlgn="base" hangingPunct="1">
              <a:lnSpc>
                <a:spcPct val="100000"/>
              </a:lnSpc>
              <a:spcBef>
                <a:spcPct val="0"/>
              </a:spcBef>
              <a:spcAft>
                <a:spcPct val="0"/>
              </a:spcAft>
            </a:pPr>
            <a:endParaRPr sz="1200">
              <a:ea typeface="宋体" panose="02010600030101010101" pitchFamily="2" charset="-122"/>
            </a:endParaRPr>
          </a:p>
        </p:txBody>
      </p:sp>
      <p:sp>
        <p:nvSpPr>
          <p:cNvPr id="2051" name="日期占位符 97282"/>
          <p:cNvSpPr>
            <a:spLocks noGrp="1"/>
          </p:cNvSpPr>
          <p:nvPr>
            <p:ph type="dt" idx="1"/>
          </p:nvPr>
        </p:nvSpPr>
        <p:spPr>
          <a:xfrm>
            <a:off x="3884613" y="0"/>
            <a:ext cx="2971800" cy="457200"/>
          </a:xfrm>
          <a:prstGeom prst="rect">
            <a:avLst/>
          </a:prstGeom>
          <a:noFill/>
          <a:ln w="9525">
            <a:noFill/>
          </a:ln>
        </p:spPr>
        <p:txBody>
          <a:bodyPr/>
          <a:p>
            <a:pPr lvl="0" algn="r" eaLnBrk="1" fontAlgn="base" hangingPunct="1">
              <a:lnSpc>
                <a:spcPct val="100000"/>
              </a:lnSpc>
              <a:spcBef>
                <a:spcPct val="0"/>
              </a:spcBef>
              <a:spcAft>
                <a:spcPct val="0"/>
              </a:spcAft>
            </a:pPr>
            <a:endParaRPr sz="1200">
              <a:ea typeface="宋体" panose="02010600030101010101" pitchFamily="2" charset="-122"/>
            </a:endParaRPr>
          </a:p>
        </p:txBody>
      </p:sp>
      <p:sp>
        <p:nvSpPr>
          <p:cNvPr id="2052" name="幻灯片图像占位符 97283"/>
          <p:cNvSpPr>
            <a:spLocks noGrp="1" noRot="1" noTextEdit="1"/>
          </p:cNvSpPr>
          <p:nvPr>
            <p:ph type="sldImg"/>
          </p:nvPr>
        </p:nvSpPr>
        <p:spPr>
          <a:xfrm>
            <a:off x="381000" y="685800"/>
            <a:ext cx="6096000" cy="3429000"/>
          </a:xfrm>
          <a:prstGeom prst="rect">
            <a:avLst/>
          </a:prstGeom>
          <a:noFill/>
          <a:ln w="9525">
            <a:noFill/>
          </a:ln>
        </p:spPr>
      </p:sp>
      <p:sp>
        <p:nvSpPr>
          <p:cNvPr id="2053" name="文本占位符 97284"/>
          <p:cNvSpPr>
            <a:spLocks noGrp="1" noRot="1" noTextEdit="1"/>
          </p:cNvSpPr>
          <p:nvPr/>
        </p:nvSpPr>
        <p:spPr>
          <a:xfrm>
            <a:off x="685800" y="4343400"/>
            <a:ext cx="5486400" cy="4114800"/>
          </a:xfrm>
          <a:prstGeom prst="rect">
            <a:avLst/>
          </a:prstGeom>
          <a:noFill/>
          <a:ln w="9525">
            <a:noFill/>
          </a:ln>
        </p:spPr>
        <p:txBody>
          <a:bodyPr vert="horz" wrap="square" anchor="t"/>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4" name="页脚占位符 97285"/>
          <p:cNvSpPr>
            <a:spLocks noGrp="1"/>
          </p:cNvSpPr>
          <p:nvPr>
            <p:ph type="ftr" sz="quarter" idx="4"/>
          </p:nvPr>
        </p:nvSpPr>
        <p:spPr>
          <a:xfrm>
            <a:off x="0" y="8685213"/>
            <a:ext cx="2971800" cy="457200"/>
          </a:xfrm>
          <a:prstGeom prst="rect">
            <a:avLst/>
          </a:prstGeom>
          <a:noFill/>
          <a:ln w="9525">
            <a:noFill/>
          </a:ln>
        </p:spPr>
        <p:txBody>
          <a:bodyPr anchor="b"/>
          <a:p>
            <a:pPr lvl="0" eaLnBrk="1" fontAlgn="base" hangingPunct="1">
              <a:lnSpc>
                <a:spcPct val="100000"/>
              </a:lnSpc>
              <a:spcBef>
                <a:spcPct val="0"/>
              </a:spcBef>
              <a:spcAft>
                <a:spcPct val="0"/>
              </a:spcAft>
            </a:pPr>
            <a:endParaRPr sz="1200">
              <a:ea typeface="宋体" panose="02010600030101010101" pitchFamily="2" charset="-122"/>
            </a:endParaRPr>
          </a:p>
        </p:txBody>
      </p:sp>
      <p:sp>
        <p:nvSpPr>
          <p:cNvPr id="2055" name="灯片编号占位符 97286"/>
          <p:cNvSpPr>
            <a:spLocks noGrp="1"/>
          </p:cNvSpPr>
          <p:nvPr>
            <p:ph type="sldNum" sz="quarter" idx="5"/>
          </p:nvPr>
        </p:nvSpPr>
        <p:spPr>
          <a:xfrm>
            <a:off x="3884613" y="8685213"/>
            <a:ext cx="2971800" cy="457200"/>
          </a:xfrm>
          <a:prstGeom prst="rect">
            <a:avLst/>
          </a:prstGeom>
          <a:noFill/>
          <a:ln w="9525">
            <a:noFill/>
          </a:ln>
        </p:spPr>
        <p:txBody>
          <a:bodyPr vert="horz" wrap="square" anchor="b"/>
          <a:p>
            <a:pPr lvl="0" algn="r" eaLnBrk="1" hangingPunct="1"/>
            <a:fld id="{9A0DB2DC-4C9A-4742-B13C-FB6460FD3503}" type="slidenum">
              <a:rPr lang="zh-CN" altLang="en-US" dirty="0">
                <a:ea typeface="宋体" panose="02010600030101010101" pitchFamily="2" charset="-122"/>
              </a:rPr>
            </a:fld>
            <a:endParaRPr lang="zh-CN" altLang="en-US" sz="1200"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5"/>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65">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65"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7" y="1681163"/>
            <a:ext cx="5183188" cy="823912"/>
          </a:xfrm>
        </p:spPr>
        <p:txBody>
          <a:bodyPr anchor="b"/>
          <a:lstStyle>
            <a:lvl1pPr marL="0" indent="0">
              <a:buNone/>
              <a:defRPr sz="2400" b="1"/>
            </a:lvl1pPr>
            <a:lvl2pPr marL="457200" indent="0">
              <a:buNone/>
              <a:defRPr sz="2000" b="1"/>
            </a:lvl2pPr>
            <a:lvl3pPr marL="914400" indent="0">
              <a:buNone/>
              <a:defRPr sz="1865"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7"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32"/>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3"/>
            <a:ext cx="3932237" cy="3811588"/>
          </a:xfrm>
        </p:spPr>
        <p:txBody>
          <a:bodyPr/>
          <a:lstStyle>
            <a:lvl1pPr marL="0" indent="0">
              <a:buNone/>
              <a:defRPr sz="1600"/>
            </a:lvl1pPr>
            <a:lvl2pPr marL="457200" indent="0">
              <a:buNone/>
              <a:defRPr sz="1465"/>
            </a:lvl2pPr>
            <a:lvl3pPr marL="914400" indent="0">
              <a:buNone/>
              <a:defRPr sz="1200"/>
            </a:lvl3pPr>
            <a:lvl4pPr marL="1371600" indent="0">
              <a:buNone/>
              <a:defRPr sz="1065"/>
            </a:lvl4pPr>
            <a:lvl5pPr marL="1828800" indent="0">
              <a:buNone/>
              <a:defRPr sz="1065"/>
            </a:lvl5pPr>
            <a:lvl6pPr marL="2286000" indent="0">
              <a:buNone/>
              <a:defRPr sz="1065"/>
            </a:lvl6pPr>
            <a:lvl7pPr marL="2743200" indent="0">
              <a:buNone/>
              <a:defRPr sz="1065"/>
            </a:lvl7pPr>
            <a:lvl8pPr marL="3200400" indent="0">
              <a:buNone/>
              <a:defRPr sz="1065"/>
            </a:lvl8pPr>
            <a:lvl9pPr marL="3657600" indent="0">
              <a:buNone/>
              <a:defRPr sz="1065"/>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32"/>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3"/>
            <a:ext cx="3932237" cy="3811588"/>
          </a:xfrm>
        </p:spPr>
        <p:txBody>
          <a:bodyPr/>
          <a:lstStyle>
            <a:lvl1pPr marL="0" indent="0">
              <a:buNone/>
              <a:defRPr sz="1600"/>
            </a:lvl1pPr>
            <a:lvl2pPr marL="457200" indent="0">
              <a:buNone/>
              <a:defRPr sz="1465"/>
            </a:lvl2pPr>
            <a:lvl3pPr marL="914400" indent="0">
              <a:buNone/>
              <a:defRPr sz="1200"/>
            </a:lvl3pPr>
            <a:lvl4pPr marL="1371600" indent="0">
              <a:buNone/>
              <a:defRPr sz="1065"/>
            </a:lvl4pPr>
            <a:lvl5pPr marL="1828800" indent="0">
              <a:buNone/>
              <a:defRPr sz="1065"/>
            </a:lvl5pPr>
            <a:lvl6pPr marL="2286000" indent="0">
              <a:buNone/>
              <a:defRPr sz="1065"/>
            </a:lvl6pPr>
            <a:lvl7pPr marL="2743200" indent="0">
              <a:buNone/>
              <a:defRPr sz="1065"/>
            </a:lvl7pPr>
            <a:lvl8pPr marL="3200400" indent="0">
              <a:buNone/>
              <a:defRPr sz="1065"/>
            </a:lvl8pPr>
            <a:lvl9pPr marL="3657600" indent="0">
              <a:buNone/>
              <a:defRPr sz="1065"/>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32"/>
            <a:ext cx="2628900" cy="581183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7" y="365132"/>
            <a:ext cx="7734300" cy="581183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自定义版式">
    <p:bg>
      <p:bgPr>
        <a:solidFill>
          <a:srgbClr val="EEEBE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6" name="页脚占位符 5"/>
          <p:cNvSpPr>
            <a:spLocks noGrp="1"/>
          </p:cNvSpPr>
          <p:nvPr>
            <p:ph type="ftr" sz="quarter" idx="11"/>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8" name="页脚占位符 7"/>
          <p:cNvSpPr>
            <a:spLocks noGrp="1"/>
          </p:cNvSpPr>
          <p:nvPr>
            <p:ph type="ftr" sz="quarter" idx="11"/>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4" name="页脚占位符 3"/>
          <p:cNvSpPr>
            <a:spLocks noGrp="1"/>
          </p:cNvSpPr>
          <p:nvPr>
            <p:ph type="ftr" sz="quarter" idx="11"/>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3" name="页脚占位符 2"/>
          <p:cNvSpPr>
            <a:spLocks noGrp="1"/>
          </p:cNvSpPr>
          <p:nvPr>
            <p:ph type="ftr" sz="quarter" idx="11"/>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6" name="页脚占位符 5"/>
          <p:cNvSpPr>
            <a:spLocks noGrp="1"/>
          </p:cNvSpPr>
          <p:nvPr>
            <p:ph type="ftr" sz="quarter" idx="11"/>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6" name="页脚占位符 5"/>
          <p:cNvSpPr>
            <a:spLocks noGrp="1"/>
          </p:cNvSpPr>
          <p:nvPr>
            <p:ph type="ftr" sz="quarter" idx="11"/>
          </p:nvPr>
        </p:nvSpPr>
        <p:spPr/>
        <p:txBody>
          <a:bodyPr/>
          <a:lstStyle/>
          <a:p>
            <a:pPr lvl="0" eaLnBrk="1" hangingPunct="1">
              <a:lnSpc>
                <a:spcPct val="100000"/>
              </a:lnSpc>
              <a:spcBef>
                <a:spcPct val="0"/>
              </a:spcBef>
              <a:spcAft>
                <a:spcPct val="0"/>
              </a:spcAft>
            </a:pPr>
            <a:endParaRPr>
              <a:sym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advTm="0">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vert="horz" wrap="square" anchor="ctr"/>
          <a:p>
            <a:pPr lvl="0"/>
            <a:r>
              <a:rPr lang="zh-CN" altLang="en-US"/>
              <a:t>单击此处编辑母版标题样式</a:t>
            </a:r>
            <a:endParaRPr lang="zh-CN" altLang="en-US"/>
          </a:p>
        </p:txBody>
      </p:sp>
      <p:sp>
        <p:nvSpPr>
          <p:cNvPr id="1027" name="Text Placeholder 2"/>
          <p:cNvSpPr>
            <a:spLocks noGrp="1"/>
          </p:cNvSpPr>
          <p:nvPr>
            <p:ph type="body" idx="1"/>
          </p:nvPr>
        </p:nvSpPr>
        <p:spPr>
          <a:xfrm>
            <a:off x="838200" y="1825625"/>
            <a:ext cx="10515600" cy="4351338"/>
          </a:xfrm>
          <a:prstGeom prst="rect">
            <a:avLst/>
          </a:prstGeom>
          <a:noFill/>
          <a:ln w="9525">
            <a:noFill/>
          </a:ln>
        </p:spPr>
        <p:txBody>
          <a:bodyPr vert="horz" wrap="square" anchor="t"/>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Date Placeholder 3"/>
          <p:cNvSpPr>
            <a:spLocks noGrp="1"/>
          </p:cNvSpPr>
          <p:nvPr>
            <p:ph type="dt" sz="half" idx="2"/>
          </p:nvPr>
        </p:nvSpPr>
        <p:spPr>
          <a:xfrm>
            <a:off x="838200" y="6356350"/>
            <a:ext cx="2743200" cy="365125"/>
          </a:xfrm>
          <a:prstGeom prst="rect">
            <a:avLst/>
          </a:prstGeom>
          <a:noFill/>
          <a:ln w="9525">
            <a:noFill/>
          </a:ln>
        </p:spPr>
        <p:txBody>
          <a:bodyPr vert="horz" anchor="ctr"/>
          <a:lstStyle>
            <a:lvl1pPr algn="l" fontAlgn="base">
              <a:defRPr sz="1200">
                <a:solidFill>
                  <a:srgbClr val="898989"/>
                </a:solidFill>
                <a:latin typeface="Calibri" panose="020F0502020204030204" pitchFamily="2" charset="0"/>
                <a:ea typeface="宋体" panose="02010600030101010101" pitchFamily="2" charset="-122"/>
              </a:defRPr>
            </a:lvl1pPr>
          </a:lstStyle>
          <a:p>
            <a:pPr lvl="0" eaLnBrk="1" hangingPunct="1">
              <a:lnSpc>
                <a:spcPct val="100000"/>
              </a:lnSpc>
              <a:spcBef>
                <a:spcPct val="0"/>
              </a:spcBef>
              <a:spcAft>
                <a:spcPct val="0"/>
              </a:spcAft>
            </a:pPr>
            <a:endParaRPr>
              <a:sym typeface="Calibri" panose="020F0502020204030204" pitchFamily="2" charset="0"/>
            </a:endParaRPr>
          </a:p>
        </p:txBody>
      </p:sp>
      <p:sp>
        <p:nvSpPr>
          <p:cNvPr id="1029" name="Footer Placeholder 4"/>
          <p:cNvSpPr>
            <a:spLocks noGrp="1"/>
          </p:cNvSpPr>
          <p:nvPr>
            <p:ph type="ftr" sz="quarter" idx="3"/>
          </p:nvPr>
        </p:nvSpPr>
        <p:spPr>
          <a:xfrm>
            <a:off x="4038600" y="6356350"/>
            <a:ext cx="4114800" cy="365125"/>
          </a:xfrm>
          <a:prstGeom prst="rect">
            <a:avLst/>
          </a:prstGeom>
          <a:noFill/>
          <a:ln w="9525">
            <a:noFill/>
          </a:ln>
        </p:spPr>
        <p:txBody>
          <a:bodyPr vert="horz" anchor="ctr"/>
          <a:lstStyle>
            <a:lvl1pPr algn="ctr" fontAlgn="base">
              <a:defRPr sz="1200">
                <a:solidFill>
                  <a:srgbClr val="898989"/>
                </a:solidFill>
                <a:latin typeface="Calibri" panose="020F0502020204030204" pitchFamily="2" charset="0"/>
                <a:ea typeface="宋体" panose="02010600030101010101" pitchFamily="2" charset="-122"/>
              </a:defRPr>
            </a:lvl1pPr>
          </a:lstStyle>
          <a:p>
            <a:pPr lvl="0" eaLnBrk="1" hangingPunct="1">
              <a:lnSpc>
                <a:spcPct val="100000"/>
              </a:lnSpc>
              <a:spcBef>
                <a:spcPct val="0"/>
              </a:spcBef>
              <a:spcAft>
                <a:spcPct val="0"/>
              </a:spcAft>
            </a:pPr>
            <a:endParaRPr>
              <a:sym typeface="Calibri" panose="020F0502020204030204" pitchFamily="2" charset="0"/>
            </a:endParaRPr>
          </a:p>
        </p:txBody>
      </p:sp>
      <p:sp>
        <p:nvSpPr>
          <p:cNvPr id="1030" name="Slide Number Placeholder 5"/>
          <p:cNvSpPr>
            <a:spLocks noGrp="1"/>
          </p:cNvSpPr>
          <p:nvPr>
            <p:ph type="sldNum" sz="quarter" idx="4"/>
          </p:nvPr>
        </p:nvSpPr>
        <p:spPr>
          <a:xfrm>
            <a:off x="8610600" y="6356350"/>
            <a:ext cx="2743200" cy="365125"/>
          </a:xfrm>
          <a:prstGeom prst="rect">
            <a:avLst/>
          </a:prstGeom>
          <a:noFill/>
          <a:ln w="9525">
            <a:noFill/>
          </a:ln>
        </p:spPr>
        <p:txBody>
          <a:bodyPr vert="horz" wrap="square" anchor="ctr"/>
          <a:lstStyle>
            <a:lvl1pPr algn="r">
              <a:defRPr sz="1200">
                <a:solidFill>
                  <a:srgbClr val="898989"/>
                </a:solidFill>
                <a:ea typeface="宋体" panose="02010600030101010101" pitchFamily="2" charset="-122"/>
              </a:defRPr>
            </a:lvl1pPr>
          </a:lstStyle>
          <a:p>
            <a:pPr lvl="0" eaLnBrk="1" hangingPunct="1"/>
            <a:fld id="{9A0DB2DC-4C9A-4742-B13C-FB6460FD3503}" type="slidenum">
              <a:rPr lang="zh-CN" altLang="en-US" dirty="0"/>
            </a:fld>
            <a:endParaRPr lang="zh-CN" altLang="en-US" dirty="0">
              <a:ea typeface="宋体" panose="02010600030101010101" pitchFamily="2" charset="-122"/>
            </a:endParaRPr>
          </a:p>
        </p:txBody>
      </p:sp>
      <p:pic>
        <p:nvPicPr>
          <p:cNvPr id="1031" name="图片 6"/>
          <p:cNvPicPr>
            <a:picLocks noChangeAspect="1"/>
          </p:cNvPicPr>
          <p:nvPr/>
        </p:nvPicPr>
        <p:blipFill>
          <a:blip r:embed="rId14"/>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random/>
  </p:transition>
  <p:hf sldNum="0" hdr="0" ftr="0" dt="0"/>
  <p:txStyles>
    <p:titleStyle>
      <a:lvl1pPr marL="0" lvl="0" indent="0" algn="l" eaLnBrk="1" latinLnBrk="0" hangingPunct="1">
        <a:lnSpc>
          <a:spcPct val="90000"/>
        </a:lnSpc>
        <a:spcBef>
          <a:spcPct val="0"/>
        </a:spcBef>
        <a:spcAft>
          <a:spcPct val="0"/>
        </a:spcAft>
        <a:buNone/>
        <a:defRPr sz="4400" kern="1200">
          <a:solidFill>
            <a:schemeClr val="tx1"/>
          </a:solidFill>
          <a:latin typeface="+mj-lt"/>
          <a:ea typeface="+mj-ea"/>
          <a:cs typeface="+mj-cs"/>
          <a:sym typeface="Calibri Light" panose="020F0302020204030204" charset="0"/>
        </a:defRPr>
      </a:lvl1pPr>
    </p:titleStyle>
    <p:bodyStyle>
      <a:lvl1pPr marL="228600" lvl="0" indent="-228600" algn="l" defTabSz="0" eaLnBrk="1" fontAlgn="base" latinLnBrk="0"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2" charset="0"/>
        </a:defRPr>
      </a:lvl1pPr>
      <a:lvl2pPr marL="685800" lvl="1" indent="-228600" algn="l" defTabSz="0" eaLnBrk="1" fontAlgn="base" latinLnBrk="0" hangingPunct="1">
        <a:lnSpc>
          <a:spcPct val="90000"/>
        </a:lnSpc>
        <a:spcBef>
          <a:spcPts val="500"/>
        </a:spcBef>
        <a:spcAft>
          <a:spcPct val="0"/>
        </a:spcAft>
        <a:buFont typeface="Arial" panose="020B0604020202020204" pitchFamily="34" charset="0"/>
        <a:buChar char="•"/>
        <a:defRPr sz="2400" kern="1200">
          <a:solidFill>
            <a:schemeClr val="tx1"/>
          </a:solidFill>
          <a:latin typeface="Calibri" panose="020F0502020204030204" pitchFamily="2" charset="0"/>
          <a:ea typeface="等线" panose="02010600030101010101" charset="-122"/>
          <a:cs typeface="+mn-cs"/>
          <a:sym typeface="Calibri" panose="020F0502020204030204" pitchFamily="2" charset="0"/>
        </a:defRPr>
      </a:lvl2pPr>
      <a:lvl3pPr marL="1143000" lvl="2" indent="-228600" algn="l" defTabSz="0" eaLnBrk="1" fontAlgn="base" latinLnBrk="0" hangingPunct="1">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2" charset="0"/>
          <a:ea typeface="等线" panose="02010600030101010101" charset="-122"/>
          <a:cs typeface="+mn-cs"/>
          <a:sym typeface="Calibri" panose="020F0502020204030204" pitchFamily="2" charset="0"/>
        </a:defRPr>
      </a:lvl3pPr>
      <a:lvl4pPr marL="1600200" lvl="3" indent="-228600" algn="l" defTabSz="0" eaLnBrk="1" fontAlgn="base" latinLnBrk="0" hangingPunct="1">
        <a:lnSpc>
          <a:spcPct val="90000"/>
        </a:lnSpc>
        <a:spcBef>
          <a:spcPts val="500"/>
        </a:spcBef>
        <a:spcAft>
          <a:spcPct val="0"/>
        </a:spcAft>
        <a:buFont typeface="Arial" panose="020B0604020202020204" pitchFamily="34" charset="0"/>
        <a:buChar char="•"/>
        <a:defRPr sz="1800" kern="1200">
          <a:solidFill>
            <a:schemeClr val="tx1"/>
          </a:solidFill>
          <a:latin typeface="Calibri" panose="020F0502020204030204" pitchFamily="2" charset="0"/>
          <a:ea typeface="等线" panose="02010600030101010101" charset="-122"/>
          <a:cs typeface="+mn-cs"/>
          <a:sym typeface="Calibri" panose="020F0502020204030204" pitchFamily="2" charset="0"/>
        </a:defRPr>
      </a:lvl4pPr>
      <a:lvl5pPr marL="2057400" lvl="4" indent="-228600" algn="l" defTabSz="0" eaLnBrk="1" fontAlgn="base" latinLnBrk="0" hangingPunct="1">
        <a:lnSpc>
          <a:spcPct val="90000"/>
        </a:lnSpc>
        <a:spcBef>
          <a:spcPts val="500"/>
        </a:spcBef>
        <a:spcAft>
          <a:spcPct val="0"/>
        </a:spcAft>
        <a:buFont typeface="Arial" panose="020B0604020202020204" pitchFamily="34" charset="0"/>
        <a:buChar char="•"/>
        <a:defRPr sz="1800" kern="1200">
          <a:solidFill>
            <a:schemeClr val="tx1"/>
          </a:solidFill>
          <a:latin typeface="Calibri" panose="020F0502020204030204" pitchFamily="2" charset="0"/>
          <a:ea typeface="等线" panose="02010600030101010101" charset="-122"/>
          <a:cs typeface="+mn-cs"/>
          <a:sym typeface="Calibri" panose="020F0502020204030204" pitchFamily="2" charset="0"/>
        </a:defRPr>
      </a:lvl5pPr>
      <a:lvl6pPr marL="2514600" lvl="5" indent="-228600" algn="l" defTabSz="0" eaLnBrk="1" fontAlgn="base" latinLnBrk="0" hangingPunct="1">
        <a:lnSpc>
          <a:spcPct val="90000"/>
        </a:lnSpc>
        <a:spcBef>
          <a:spcPts val="500"/>
        </a:spcBef>
        <a:spcAft>
          <a:spcPct val="0"/>
        </a:spcAft>
        <a:buFont typeface="Arial" panose="020B0604020202020204" pitchFamily="34" charset="0"/>
        <a:buChar char="•"/>
        <a:defRPr sz="1800" kern="1200">
          <a:solidFill>
            <a:schemeClr val="tx1"/>
          </a:solidFill>
          <a:latin typeface="Calibri" panose="020F0502020204030204" pitchFamily="2" charset="0"/>
          <a:ea typeface="等线" panose="02010600030101010101" charset="-122"/>
          <a:cs typeface="+mn-cs"/>
          <a:sym typeface="Calibri" panose="020F0502020204030204" pitchFamily="2" charset="0"/>
        </a:defRPr>
      </a:lvl6pPr>
      <a:lvl7pPr marL="2971800" lvl="6" indent="-228600" algn="l" defTabSz="0" eaLnBrk="1" fontAlgn="base" latinLnBrk="0" hangingPunct="1">
        <a:lnSpc>
          <a:spcPct val="90000"/>
        </a:lnSpc>
        <a:spcBef>
          <a:spcPts val="500"/>
        </a:spcBef>
        <a:spcAft>
          <a:spcPct val="0"/>
        </a:spcAft>
        <a:buFont typeface="Arial" panose="020B0604020202020204" pitchFamily="34" charset="0"/>
        <a:buChar char="•"/>
        <a:defRPr sz="1800" kern="1200">
          <a:solidFill>
            <a:schemeClr val="tx1"/>
          </a:solidFill>
          <a:latin typeface="Calibri" panose="020F0502020204030204" pitchFamily="2" charset="0"/>
          <a:ea typeface="等线" panose="02010600030101010101" charset="-122"/>
          <a:cs typeface="+mn-cs"/>
          <a:sym typeface="Calibri" panose="020F0502020204030204" pitchFamily="2" charset="0"/>
        </a:defRPr>
      </a:lvl7pPr>
      <a:lvl8pPr marL="3429000" lvl="7" indent="-228600" algn="l" defTabSz="0" eaLnBrk="1" fontAlgn="base" latinLnBrk="0" hangingPunct="1">
        <a:lnSpc>
          <a:spcPct val="90000"/>
        </a:lnSpc>
        <a:spcBef>
          <a:spcPts val="500"/>
        </a:spcBef>
        <a:spcAft>
          <a:spcPct val="0"/>
        </a:spcAft>
        <a:buFont typeface="Arial" panose="020B0604020202020204" pitchFamily="34" charset="0"/>
        <a:buChar char="•"/>
        <a:defRPr sz="1800" kern="1200">
          <a:solidFill>
            <a:schemeClr val="tx1"/>
          </a:solidFill>
          <a:latin typeface="Calibri" panose="020F0502020204030204" pitchFamily="2" charset="0"/>
          <a:ea typeface="等线" panose="02010600030101010101" charset="-122"/>
          <a:cs typeface="+mn-cs"/>
          <a:sym typeface="Calibri" panose="020F0502020204030204" pitchFamily="2" charset="0"/>
        </a:defRPr>
      </a:lvl8pPr>
      <a:lvl9pPr marL="3886200" lvl="8" indent="-228600" algn="l" defTabSz="0" eaLnBrk="1" fontAlgn="base" latinLnBrk="0" hangingPunct="1">
        <a:lnSpc>
          <a:spcPct val="90000"/>
        </a:lnSpc>
        <a:spcBef>
          <a:spcPts val="500"/>
        </a:spcBef>
        <a:spcAft>
          <a:spcPct val="0"/>
        </a:spcAft>
        <a:buFont typeface="Arial" panose="020B0604020202020204" pitchFamily="34" charset="0"/>
        <a:buChar char="•"/>
        <a:defRPr sz="1800" kern="1200">
          <a:solidFill>
            <a:schemeClr val="tx1"/>
          </a:solidFill>
          <a:latin typeface="Calibri" panose="020F0502020204030204" pitchFamily="2" charset="0"/>
          <a:ea typeface="等线" panose="02010600030101010101" charset="-122"/>
          <a:cs typeface="+mn-cs"/>
          <a:sym typeface="Calibri" panose="020F0502020204030204" pitchFamily="2" charset="0"/>
        </a:defRPr>
      </a:lvl9pPr>
    </p:bodyStyle>
    <p:otherStyle>
      <a:lvl1pPr lvl="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2pPr>
      <a:lvl3pPr marL="914400" lvl="2"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3pPr>
      <a:lvl4pPr marL="1371600" lvl="3"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4pPr>
      <a:lvl5pPr marL="1828800" lvl="4"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5pPr>
      <a:lvl6pPr marL="2286000" lvl="5"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6pPr>
      <a:lvl7pPr marL="2743200" lvl="6"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7pPr>
      <a:lvl8pPr marL="3200400" lvl="7"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8pPr>
      <a:lvl9pPr marL="3657600" lvl="8" indent="0" algn="l" defTabSz="457200" eaLnBrk="0" fontAlgn="base" hangingPunct="0">
        <a:lnSpc>
          <a:spcPct val="100000"/>
        </a:lnSpc>
        <a:spcBef>
          <a:spcPct val="0"/>
        </a:spcBef>
        <a:spcAft>
          <a:spcPct val="0"/>
        </a:spcAft>
        <a:buFont typeface="Arial" panose="020B0604020202020204" pitchFamily="34" charset="0"/>
        <a:defRPr sz="1800"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68574" tIns="34289" rIns="68574" bIns="34289"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9"/>
          </a:xfrm>
          <a:prstGeom prst="rect">
            <a:avLst/>
          </a:prstGeom>
        </p:spPr>
        <p:txBody>
          <a:bodyPr vert="horz" lIns="68574" tIns="34289" rIns="68574" bIns="34289"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68574" tIns="34289" rIns="68574" bIns="34289" rtlCol="0" anchor="ctr"/>
          <a:lstStyle>
            <a:lvl1pPr algn="l">
              <a:defRPr sz="1200">
                <a:solidFill>
                  <a:schemeClr val="tx1">
                    <a:tint val="75000"/>
                  </a:schemeClr>
                </a:solidFill>
              </a:defRPr>
            </a:lvl1pPr>
          </a:lstStyle>
          <a:p>
            <a:pPr defTabSz="685800"/>
            <a:fld id="{79BE4E24-86F6-413E-A251-8239C29D7F9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68574" tIns="34289" rIns="68574" bIns="34289" rtlCol="0" anchor="ctr"/>
          <a:lstStyle>
            <a:lvl1pPr algn="ctr">
              <a:defRPr sz="1200">
                <a:solidFill>
                  <a:schemeClr val="tx1">
                    <a:tint val="75000"/>
                  </a:schemeClr>
                </a:solidFill>
              </a:defRPr>
            </a:lvl1pPr>
          </a:lstStyle>
          <a:p>
            <a:pPr defTabSz="6858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68574" tIns="34289" rIns="68574" bIns="34289" rtlCol="0" anchor="ctr"/>
          <a:lstStyle>
            <a:lvl1pPr algn="r">
              <a:defRPr sz="1200">
                <a:solidFill>
                  <a:schemeClr val="tx1">
                    <a:tint val="75000"/>
                  </a:schemeClr>
                </a:solidFill>
              </a:defRPr>
            </a:lvl1pPr>
          </a:lstStyle>
          <a:p>
            <a:pPr defTabSz="685800"/>
            <a:fld id="{F89A32EA-A526-4CE0-A17B-18E0BE3F63B5}"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4.xml"/><Relationship Id="rId3" Type="http://schemas.openxmlformats.org/officeDocument/2006/relationships/image" Target="../media/image3.png"/><Relationship Id="rId2" Type="http://schemas.microsoft.com/office/2007/relationships/media" Target="../media/media1.mp4"/><Relationship Id="rId1" Type="http://schemas.openxmlformats.org/officeDocument/2006/relationships/video" Target="../media/media1.mp4"/></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1.xml"/><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9" Type="http://schemas.openxmlformats.org/officeDocument/2006/relationships/image" Target="../media/image21.jpeg"/><Relationship Id="rId8" Type="http://schemas.openxmlformats.org/officeDocument/2006/relationships/image" Target="../media/image20.png"/><Relationship Id="rId7" Type="http://schemas.openxmlformats.org/officeDocument/2006/relationships/image" Target="../media/image19.jpeg"/><Relationship Id="rId6" Type="http://schemas.openxmlformats.org/officeDocument/2006/relationships/hyperlink" Target="http://album.sina.com.cn/pic/4938c59d020009zj" TargetMode="External"/><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hyperlink" Target="http://album.sina.com.cn/pic/4938c59d020009yc" TargetMode="External"/><Relationship Id="rId2" Type="http://schemas.openxmlformats.org/officeDocument/2006/relationships/image" Target="../media/image16.jpeg"/><Relationship Id="rId10" Type="http://schemas.openxmlformats.org/officeDocument/2006/relationships/slideLayout" Target="../slideLayouts/slideLayout1.xml"/><Relationship Id="rId1" Type="http://schemas.openxmlformats.org/officeDocument/2006/relationships/hyperlink" Target="../&#23435;&#20195;&#29983;&#27963;/&#23435;&#20869;&#23481;/&#30334;&#22270;&#35299;&#35828;&#20013;&#22269;&#21476;&#20195;&#27665;&#39118;&#27665;&#20439;&#8212;&#8212;&#30475;&#30475;&#25105;&#20204;&#24324;&#20002;&#20102;&#22810;&#23569;&#31062;&#20808;&#30340;&#36951;&#20135;&#65288;&#20108;&#65289;%20-%20&#38378;&#30005;&#36229;&#22768;&#27874;%20%5b&#21644;&#35759;&#21338;&#23458;%5d.files/4938c59d020009yb.jpg" TargetMode="Externa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tags" Target="../tags/tag2.xml"/><Relationship Id="rId2" Type="http://schemas.microsoft.com/office/2007/relationships/media" Target="../media/media3.mp4"/><Relationship Id="rId1" Type="http://schemas.openxmlformats.org/officeDocument/2006/relationships/video" Target="../media/media3.mp4"/></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tags" Target="../tags/tag3.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tags" Target="../tags/tag4.xml"/><Relationship Id="rId1"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9" Type="http://schemas.microsoft.com/office/2007/relationships/media" Target="../media/media4.mp3"/><Relationship Id="rId8" Type="http://schemas.openxmlformats.org/officeDocument/2006/relationships/audio" Target="../media/media4.mp3"/><Relationship Id="rId7" Type="http://schemas.openxmlformats.org/officeDocument/2006/relationships/image" Target="../media/image59.png"/><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png"/><Relationship Id="rId11" Type="http://schemas.openxmlformats.org/officeDocument/2006/relationships/slideLayout" Target="../slideLayouts/slideLayout1.xml"/><Relationship Id="rId10" Type="http://schemas.openxmlformats.org/officeDocument/2006/relationships/image" Target="../media/image60.png"/><Relationship Id="rId1" Type="http://schemas.openxmlformats.org/officeDocument/2006/relationships/image" Target="../media/image53.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image" Target="../media/image5.png"/><Relationship Id="rId3" Type="http://schemas.openxmlformats.org/officeDocument/2006/relationships/tags" Target="../tags/tag1.xml"/><Relationship Id="rId2" Type="http://schemas.microsoft.com/office/2007/relationships/media" Target="../media/media2.mp4"/><Relationship Id="rId1" Type="http://schemas.openxmlformats.org/officeDocument/2006/relationships/video" Target="../media/media2.mp4"/></Relationships>
</file>

<file path=ppt/slides/_rels/slide30.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2" Type="http://schemas.openxmlformats.org/officeDocument/2006/relationships/slideLayout" Target="../slideLayouts/slideLayout2.xml"/><Relationship Id="rId11" Type="http://schemas.openxmlformats.org/officeDocument/2006/relationships/image" Target="../media/image71.png"/><Relationship Id="rId10" Type="http://schemas.openxmlformats.org/officeDocument/2006/relationships/image" Target="../media/image70.png"/><Relationship Id="rId1"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020空中课堂资源片头3月版（历史）">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矩形 17"/>
          <p:cNvSpPr/>
          <p:nvPr/>
        </p:nvSpPr>
        <p:spPr>
          <a:xfrm>
            <a:off x="281305" y="3524250"/>
            <a:ext cx="6084888" cy="2554288"/>
          </a:xfrm>
          <a:prstGeom prst="rect">
            <a:avLst/>
          </a:prstGeom>
          <a:blipFill rotWithShape="1">
            <a:blip r:embed="rId1"/>
            <a:stretch>
              <a:fillRect/>
            </a:stretch>
          </a:blipFill>
          <a:ln w="9525">
            <a:noFill/>
          </a:ln>
        </p:spPr>
        <p:txBody>
          <a:bodyPr>
            <a:spAutoFit/>
          </a:bodyPr>
          <a:p>
            <a:r>
              <a:rPr lang="zh-CN" altLang="en-US" sz="4400" b="1" dirty="0">
                <a:solidFill>
                  <a:srgbClr val="000000"/>
                </a:solidFill>
                <a:latin typeface="黑体" panose="02010600030101010101" charset="-122"/>
                <a:ea typeface="黑体" panose="02010600030101010101" charset="-122"/>
                <a:sym typeface="黑体" panose="02010600030101010101" charset="-122"/>
              </a:rPr>
              <a:t>   </a:t>
            </a:r>
            <a:r>
              <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谓其“</a:t>
            </a:r>
            <a:r>
              <a:rPr lang="zh-CN" altLang="en-US" sz="4400" b="1" dirty="0">
                <a:solidFill>
                  <a:srgbClr val="C00000"/>
                </a:solidFill>
                <a:latin typeface="楷体" panose="02010609060101010101" pitchFamily="1" charset="-122"/>
                <a:ea typeface="楷体" panose="02010609060101010101" pitchFamily="1" charset="-122"/>
                <a:sym typeface="楷体" panose="02010609060101010101" pitchFamily="1" charset="-122"/>
              </a:rPr>
              <a:t>来时瓦合，去时瓦解</a:t>
            </a:r>
            <a:r>
              <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”之义，易聚易散也。</a:t>
            </a:r>
            <a:endPar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a:p>
            <a:r>
              <a:rPr lang="en-US" altLang="zh-CN"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宋</a:t>
            </a:r>
            <a:r>
              <a:rPr lang="en-US" altLang="zh-CN"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吴自牧</a:t>
            </a:r>
            <a:r>
              <a:rPr lang="en-US" altLang="zh-CN"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梦梁录</a:t>
            </a:r>
            <a:r>
              <a:rPr lang="en-US" altLang="zh-CN"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卷十九</a:t>
            </a:r>
            <a:endParaRPr lang="zh-CN" altLang="en-US" sz="2800"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p:txBody>
      </p:sp>
      <p:sp>
        <p:nvSpPr>
          <p:cNvPr id="10243" name="TextBox 18"/>
          <p:cNvSpPr/>
          <p:nvPr/>
        </p:nvSpPr>
        <p:spPr>
          <a:xfrm>
            <a:off x="923925" y="1064895"/>
            <a:ext cx="4799013" cy="1014730"/>
          </a:xfrm>
          <a:prstGeom prst="rect">
            <a:avLst/>
          </a:prstGeom>
          <a:noFill/>
          <a:ln w="9525">
            <a:noFill/>
          </a:ln>
        </p:spPr>
        <p:txBody>
          <a:bodyPr>
            <a:spAutoFit/>
          </a:bodyPr>
          <a:p>
            <a:pPr algn="ctr"/>
            <a:r>
              <a:rPr lang="zh-CN" altLang="en-US" sz="6000" b="1" dirty="0">
                <a:solidFill>
                  <a:srgbClr val="0000CC"/>
                </a:solidFill>
                <a:latin typeface="微软雅黑" panose="020B0503020204020204" charset="-122"/>
                <a:ea typeface="微软雅黑" panose="020B0503020204020204" charset="-122"/>
                <a:sym typeface="微软雅黑" panose="020B0503020204020204" charset="-122"/>
              </a:rPr>
              <a:t>瓦子</a:t>
            </a:r>
            <a:endParaRPr lang="en-US" altLang="zh-CN" sz="4400"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p:txBody>
      </p:sp>
      <p:pic>
        <p:nvPicPr>
          <p:cNvPr id="10244" name="Picture 2"/>
          <p:cNvPicPr>
            <a:picLocks noChangeAspect="1"/>
          </p:cNvPicPr>
          <p:nvPr/>
        </p:nvPicPr>
        <p:blipFill>
          <a:blip r:embed="rId2"/>
          <a:srcRect r="6905"/>
          <a:stretch>
            <a:fillRect/>
          </a:stretch>
        </p:blipFill>
        <p:spPr>
          <a:xfrm>
            <a:off x="6569075" y="550863"/>
            <a:ext cx="5191125" cy="5818187"/>
          </a:xfrm>
          <a:prstGeom prst="rect">
            <a:avLst/>
          </a:prstGeom>
          <a:noFill/>
          <a:ln w="38100" cap="flat" cmpd="sng">
            <a:solidFill>
              <a:schemeClr val="tx1"/>
            </a:solidFill>
            <a:prstDash val="solid"/>
            <a:miter/>
            <a:headEnd type="none" w="med" len="med"/>
            <a:tailEnd type="none" w="med" len="med"/>
          </a:ln>
        </p:spPr>
      </p:pic>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2" name="文本框 1"/>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一、都市写真集</a:t>
              </a:r>
              <a:endParaRPr lang="zh-CN" altLang="en-US" sz="4000" b="1">
                <a:solidFill>
                  <a:schemeClr val="bg1"/>
                </a:solidFill>
                <a:latin typeface="黑体" panose="02010600030101010101" charset="-122"/>
                <a:ea typeface="黑体" panose="02010600030101010101" charset="-122"/>
              </a:endParaRPr>
            </a:p>
          </p:txBody>
        </p:sp>
      </p:grpSp>
      <p:sp>
        <p:nvSpPr>
          <p:cNvPr id="4" name="文本框 3"/>
          <p:cNvSpPr txBox="1"/>
          <p:nvPr/>
        </p:nvSpPr>
        <p:spPr>
          <a:xfrm>
            <a:off x="385445" y="2423160"/>
            <a:ext cx="5998210" cy="768350"/>
          </a:xfrm>
          <a:prstGeom prst="rect">
            <a:avLst/>
          </a:prstGeom>
          <a:noFill/>
        </p:spPr>
        <p:txBody>
          <a:bodyPr wrap="square" rtlCol="0">
            <a:spAutoFit/>
          </a:bodyPr>
          <a:p>
            <a:r>
              <a:rPr lang="zh-CN" altLang="en-US" sz="4400" b="1" dirty="0">
                <a:solidFill>
                  <a:srgbClr val="0000CC"/>
                </a:solidFill>
                <a:latin typeface="楷体" panose="02010609060101010101" pitchFamily="1" charset="-122"/>
                <a:ea typeface="楷体" panose="02010609060101010101" pitchFamily="1" charset="-122"/>
                <a:sym typeface="楷体" panose="02010609060101010101" pitchFamily="1" charset="-122"/>
              </a:rPr>
              <a:t>娱乐</a:t>
            </a:r>
            <a:r>
              <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兼经营</a:t>
            </a:r>
            <a:r>
              <a:rPr lang="zh-CN" altLang="en-US" sz="4400" b="1" dirty="0">
                <a:solidFill>
                  <a:srgbClr val="0000CC"/>
                </a:solidFill>
                <a:latin typeface="楷体" panose="02010609060101010101" pitchFamily="1" charset="-122"/>
                <a:ea typeface="楷体" panose="02010609060101010101" pitchFamily="1" charset="-122"/>
                <a:sym typeface="楷体" panose="02010609060101010101" pitchFamily="1" charset="-122"/>
              </a:rPr>
              <a:t>商业</a:t>
            </a:r>
            <a:r>
              <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的场所</a:t>
            </a:r>
            <a:endParaRPr lang="zh-CN" alt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10243"/>
                                        </p:tgtEl>
                                        <p:attrNameLst>
                                          <p:attrName>style.visibility</p:attrName>
                                        </p:attrNameLst>
                                      </p:cBhvr>
                                      <p:to>
                                        <p:strVal val="visible"/>
                                      </p:to>
                                    </p:set>
                                    <p:anim calcmode="fmla" valueType="clr">
                                      <p:cBhvr override="childStyle">
                                        <p:cTn id="7" dur="80"/>
                                        <p:tgtEl>
                                          <p:spTgt spid="10243"/>
                                        </p:tgtEl>
                                        <p:attrNameLst>
                                          <p:attrName>style.color</p:attrName>
                                        </p:attrNameLst>
                                      </p:cBhvr>
                                      <p:tavLst>
                                        <p:tav tm="0">
                                          <p:val>
                                            <p:strVal val="#000000 [45]"/>
                                          </p:val>
                                        </p:tav>
                                        <p:tav tm="50000">
                                          <p:val>
                                            <p:strVal val="#000000 [45]"/>
                                          </p:val>
                                        </p:tav>
                                      </p:tavLst>
                                    </p:anim>
                                    <p:anim calcmode="fmla" valueType="clr">
                                      <p:cBhvr>
                                        <p:cTn id="8" dur="80"/>
                                        <p:tgtEl>
                                          <p:spTgt spid="10243"/>
                                        </p:tgtEl>
                                        <p:attrNameLst>
                                          <p:attrName>fillcolor</p:attrName>
                                        </p:attrNameLst>
                                      </p:cBhvr>
                                      <p:tavLst>
                                        <p:tav tm="0">
                                          <p:val>
                                            <p:strVal val="#000000 [45]"/>
                                          </p:val>
                                        </p:tav>
                                        <p:tav tm="50000">
                                          <p:val>
                                            <p:strVal val="#000000 [45]"/>
                                          </p:val>
                                        </p:tav>
                                      </p:tavLst>
                                    </p:anim>
                                    <p:set>
                                      <p:cBhvr>
                                        <p:cTn id="9" dur="80"/>
                                        <p:tgtEl>
                                          <p:spTgt spid="10243"/>
                                        </p:tgtEl>
                                        <p:attrNameLst>
                                          <p:attrName>fill.type</p:attrName>
                                        </p:attrNameLst>
                                      </p:cBhvr>
                                      <p:to>
                                        <p:strVal val="solid"/>
                                      </p:to>
                                    </p:set>
                                  </p:childTnLst>
                                </p:cTn>
                              </p:par>
                            </p:childTnLst>
                          </p:cTn>
                        </p:par>
                        <p:par>
                          <p:cTn id="10" fill="hold">
                            <p:stCondLst>
                              <p:cond delay="79"/>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4"/>
                                        </p:tgtEl>
                                        <p:attrNameLst>
                                          <p:attrName>style.visibility</p:attrName>
                                        </p:attrNameLst>
                                      </p:cBhvr>
                                      <p:to>
                                        <p:strVal val="visible"/>
                                      </p:to>
                                    </p:set>
                                    <p:anim calcmode="discrete" valueType="clr">
                                      <p:cBhvr override="childStyle">
                                        <p:cTn id="13"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4"/>
                                        </p:tgtEl>
                                        <p:attrNameLst>
                                          <p:attrName>fillcolor</p:attrName>
                                        </p:attrNameLst>
                                      </p:cBhvr>
                                      <p:tavLst>
                                        <p:tav tm="0">
                                          <p:val>
                                            <p:clrVal>
                                              <a:schemeClr val="accent2"/>
                                            </p:clrVal>
                                          </p:val>
                                        </p:tav>
                                        <p:tav tm="50000">
                                          <p:val>
                                            <p:clrVal>
                                              <a:schemeClr val="hlink"/>
                                            </p:clrVal>
                                          </p:val>
                                        </p:tav>
                                      </p:tavLst>
                                    </p:anim>
                                    <p:set>
                                      <p:cBhvr>
                                        <p:cTn id="15" dur="80"/>
                                        <p:tgtEl>
                                          <p:spTgt spid="4"/>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10242"/>
                                        </p:tgtEl>
                                        <p:attrNameLst>
                                          <p:attrName>style.visibility</p:attrName>
                                        </p:attrNameLst>
                                      </p:cBhvr>
                                      <p:to>
                                        <p:strVal val="visible"/>
                                      </p:to>
                                    </p:set>
                                    <p:animEffect filter="fade">
                                      <p:cBhvr>
                                        <p:cTn id="20" dur="1000"/>
                                        <p:tgtEl>
                                          <p:spTgt spid="10242"/>
                                        </p:tgtEl>
                                      </p:cBhvr>
                                    </p:animEffect>
                                    <p:anim calcmode="lin" valueType="num">
                                      <p:cBhvr>
                                        <p:cTn id="21" dur="1000" fill="hold"/>
                                        <p:tgtEl>
                                          <p:spTgt spid="10242"/>
                                        </p:tgtEl>
                                        <p:attrNameLst>
                                          <p:attrName>ppt_x</p:attrName>
                                        </p:attrNameLst>
                                      </p:cBhvr>
                                      <p:tavLst>
                                        <p:tav tm="0">
                                          <p:val>
                                            <p:strVal val="#ppt_x"/>
                                          </p:val>
                                        </p:tav>
                                        <p:tav tm="100000">
                                          <p:val>
                                            <p:strVal val="#ppt_x"/>
                                          </p:val>
                                        </p:tav>
                                      </p:tavLst>
                                    </p:anim>
                                    <p:anim calcmode="lin" valueType="num">
                                      <p:cBhvr>
                                        <p:cTn id="22" dur="900" decel="100000" fill="hold"/>
                                        <p:tgtEl>
                                          <p:spTgt spid="10242"/>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024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ldLvl="0" animBg="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内容占位符 2"/>
          <p:cNvSpPr>
            <a:spLocks noGrp="1"/>
          </p:cNvSpPr>
          <p:nvPr>
            <p:ph idx="1"/>
          </p:nvPr>
        </p:nvSpPr>
        <p:spPr>
          <a:xfrm>
            <a:off x="345440" y="3977958"/>
            <a:ext cx="11258550" cy="487362"/>
          </a:xfrm>
        </p:spPr>
        <p:txBody>
          <a:bodyPr wrap="square" anchor="t"/>
          <a:p>
            <a:pPr marL="0" indent="0">
              <a:buNone/>
            </a:pPr>
            <a:r>
              <a:rPr lang="zh-CN" altLang="en-US" b="1">
                <a:solidFill>
                  <a:srgbClr val="000000"/>
                </a:solidFill>
                <a:latin typeface="黑体" panose="02010600030101010101" charset="-122"/>
                <a:ea typeface="黑体" panose="02010600030101010101" charset="-122"/>
              </a:rPr>
              <a:t>请参照图画用简图画出瓦子和勾栏的关系。</a:t>
            </a:r>
            <a:endParaRPr lang="zh-CN" altLang="en-US" b="1">
              <a:solidFill>
                <a:srgbClr val="000000"/>
              </a:solidFill>
              <a:latin typeface="黑体" panose="02010600030101010101" charset="-122"/>
              <a:ea typeface="黑体" panose="02010600030101010101" charset="-122"/>
            </a:endParaRPr>
          </a:p>
          <a:p>
            <a:pPr marL="0" indent="0">
              <a:buNone/>
            </a:pPr>
            <a:endParaRPr lang="zh-CN" altLang="en-US"/>
          </a:p>
        </p:txBody>
      </p:sp>
      <p:pic>
        <p:nvPicPr>
          <p:cNvPr id="11267" name="图片 5" descr="u78968504_13504bd1458g214"/>
          <p:cNvPicPr>
            <a:picLocks noChangeAspect="1"/>
          </p:cNvPicPr>
          <p:nvPr/>
        </p:nvPicPr>
        <p:blipFill>
          <a:blip r:embed="rId1"/>
          <a:stretch>
            <a:fillRect/>
          </a:stretch>
        </p:blipFill>
        <p:spPr>
          <a:xfrm>
            <a:off x="650875" y="655638"/>
            <a:ext cx="11331575" cy="3322637"/>
          </a:xfrm>
          <a:prstGeom prst="rect">
            <a:avLst/>
          </a:prstGeom>
          <a:noFill/>
          <a:ln w="9525">
            <a:noFill/>
          </a:ln>
        </p:spPr>
      </p:pic>
      <p:sp>
        <p:nvSpPr>
          <p:cNvPr id="11268" name="椭圆 6"/>
          <p:cNvSpPr/>
          <p:nvPr/>
        </p:nvSpPr>
        <p:spPr>
          <a:xfrm>
            <a:off x="4359275" y="882650"/>
            <a:ext cx="6915150" cy="2274888"/>
          </a:xfrm>
          <a:prstGeom prst="ellipse">
            <a:avLst/>
          </a:prstGeom>
          <a:noFill/>
          <a:ln w="38100" cap="flat" cmpd="sng">
            <a:solidFill>
              <a:srgbClr val="FF0000"/>
            </a:solidFill>
            <a:prstDash val="solid"/>
            <a:bevel/>
            <a:headEnd type="none" w="med" len="med"/>
            <a:tailEnd type="none" w="med" len="med"/>
          </a:ln>
        </p:spPr>
        <p:txBody>
          <a:bodyPr anchor="ctr"/>
          <a:p>
            <a:pPr algn="ctr" eaLnBrk="1" hangingPunct="1">
              <a:buSzPct val="100000"/>
            </a:pPr>
            <a:endParaRPr lang="zh-CN" altLang="en-US" sz="1300" dirty="0">
              <a:solidFill>
                <a:srgbClr val="FFFFFF"/>
              </a:solidFill>
              <a:latin typeface="Calibri" panose="020F0502020204030204" pitchFamily="2" charset="0"/>
              <a:ea typeface="宋体" panose="02010600030101010101" pitchFamily="2" charset="-122"/>
            </a:endParaRPr>
          </a:p>
        </p:txBody>
      </p:sp>
      <p:sp>
        <p:nvSpPr>
          <p:cNvPr id="11269" name="椭圆 28677"/>
          <p:cNvSpPr/>
          <p:nvPr/>
        </p:nvSpPr>
        <p:spPr>
          <a:xfrm>
            <a:off x="2895600" y="4376420"/>
            <a:ext cx="5949950" cy="2461260"/>
          </a:xfrm>
          <a:prstGeom prst="ellipse">
            <a:avLst/>
          </a:prstGeom>
          <a:solidFill>
            <a:srgbClr val="99CCFF">
              <a:alpha val="67000"/>
            </a:srgbClr>
          </a:solidFill>
          <a:ln w="15875" cap="flat" cmpd="sng">
            <a:solidFill>
              <a:srgbClr val="FFFFFF"/>
            </a:solidFill>
            <a:prstDash val="solid"/>
            <a:headEnd type="none" w="med" len="med"/>
            <a:tailEnd type="none" w="med" len="med"/>
          </a:ln>
        </p:spPr>
        <p:txBody>
          <a:bodyPr wrap="none" anchor="ctr"/>
          <a:p>
            <a:pPr algn="ctr" eaLnBrk="1" hangingPunct="1">
              <a:buSzPct val="100000"/>
              <a:buFont typeface="Times New Roman" panose="02020603050405020304" pitchFamily="2" charset="0"/>
              <a:buNone/>
            </a:pPr>
            <a:endParaRPr lang="zh-CN" altLang="en-US" sz="2800" dirty="0">
              <a:latin typeface="Calibri" panose="020F0502020204030204" pitchFamily="2" charset="0"/>
              <a:ea typeface="宋体" panose="02010600030101010101" pitchFamily="2" charset="-122"/>
            </a:endParaRPr>
          </a:p>
        </p:txBody>
      </p:sp>
      <p:sp>
        <p:nvSpPr>
          <p:cNvPr id="11270" name="矩形 28678"/>
          <p:cNvSpPr>
            <a:spLocks noTextEdit="1"/>
          </p:cNvSpPr>
          <p:nvPr/>
        </p:nvSpPr>
        <p:spPr>
          <a:xfrm>
            <a:off x="3863658" y="4698683"/>
            <a:ext cx="4013200" cy="1368425"/>
          </a:xfrm>
          <a:prstGeom prst="rect">
            <a:avLst/>
          </a:prstGeom>
        </p:spPr>
        <p:txBody>
          <a:bodyPr wrap="none" fromWordArt="1">
            <a:prstTxWarp prst="textArchUp">
              <a:avLst>
                <a:gd name="adj" fmla="val 10800009"/>
              </a:avLst>
            </a:prstTxWarp>
            <a:normAutofit/>
          </a:bodyPr>
          <a:p>
            <a:pPr algn="ctr"/>
            <a:r>
              <a:rPr lang="zh-CN" altLang="en-US" sz="3600" b="1">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娱乐兼商业的场所</a:t>
            </a:r>
            <a:endParaRPr lang="zh-CN" altLang="en-US" sz="3600" b="1">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endParaRPr>
          </a:p>
        </p:txBody>
      </p:sp>
      <p:sp>
        <p:nvSpPr>
          <p:cNvPr id="11271" name="文本框 28680"/>
          <p:cNvSpPr txBox="1"/>
          <p:nvPr/>
        </p:nvSpPr>
        <p:spPr>
          <a:xfrm>
            <a:off x="650875" y="4376420"/>
            <a:ext cx="1739900" cy="768350"/>
          </a:xfrm>
          <a:prstGeom prst="rect">
            <a:avLst/>
          </a:prstGeom>
          <a:solidFill>
            <a:srgbClr val="FFFF99"/>
          </a:solidFill>
          <a:ln w="9525">
            <a:noFill/>
          </a:ln>
        </p:spPr>
        <p:txBody>
          <a:bodyPr wrap="none">
            <a:spAutoFit/>
          </a:bodyPr>
          <a:p>
            <a:pPr eaLnBrk="1" hangingPunct="1">
              <a:buSzPct val="100000"/>
              <a:buFont typeface="Times New Roman" panose="02020603050405020304" pitchFamily="2" charset="0"/>
              <a:buNone/>
            </a:pPr>
            <a:r>
              <a:rPr lang="zh-CN" altLang="en-US" sz="4400" b="1" dirty="0">
                <a:solidFill>
                  <a:srgbClr val="000000"/>
                </a:solidFill>
                <a:ea typeface="楷体_GB2312" panose="02010609030101010101" charset="-122"/>
              </a:rPr>
              <a:t>瓦子</a:t>
            </a:r>
            <a:endParaRPr lang="zh-CN" altLang="en-US" sz="4400" b="1" dirty="0">
              <a:solidFill>
                <a:srgbClr val="000000"/>
              </a:solidFill>
              <a:ea typeface="楷体_GB2312" panose="02010609030101010101" charset="-122"/>
            </a:endParaRPr>
          </a:p>
        </p:txBody>
      </p:sp>
      <p:sp>
        <p:nvSpPr>
          <p:cNvPr id="11272" name="椭圆 28681">
            <a:hlinkClick r:id="rId2" action="ppaction://hlinksldjump"/>
          </p:cNvPr>
          <p:cNvSpPr/>
          <p:nvPr/>
        </p:nvSpPr>
        <p:spPr>
          <a:xfrm>
            <a:off x="5676900" y="5396230"/>
            <a:ext cx="2541588" cy="1214438"/>
          </a:xfrm>
          <a:prstGeom prst="ellipse">
            <a:avLst/>
          </a:prstGeom>
          <a:solidFill>
            <a:srgbClr val="FF99CC">
              <a:alpha val="67999"/>
            </a:srgbClr>
          </a:solidFill>
          <a:ln w="9525" cap="flat" cmpd="sng">
            <a:solidFill>
              <a:srgbClr val="FF00FF"/>
            </a:solidFill>
            <a:prstDash val="solid"/>
            <a:headEnd type="none" w="med" len="med"/>
            <a:tailEnd type="none" w="med" len="med"/>
          </a:ln>
        </p:spPr>
        <p:txBody>
          <a:bodyPr wrap="none" anchor="ctr"/>
          <a:p>
            <a:pPr algn="ctr" eaLnBrk="1" hangingPunct="1">
              <a:buSzPct val="100000"/>
              <a:buFont typeface="Times New Roman" panose="02020603050405020304" pitchFamily="2" charset="0"/>
              <a:buNone/>
            </a:pPr>
            <a:endParaRPr lang="zh-CN" altLang="en-US" sz="2800" dirty="0">
              <a:latin typeface="Calibri" panose="020F0502020204030204" pitchFamily="2" charset="0"/>
              <a:ea typeface="宋体" panose="02010600030101010101" pitchFamily="2" charset="-122"/>
            </a:endParaRPr>
          </a:p>
        </p:txBody>
      </p:sp>
      <p:sp>
        <p:nvSpPr>
          <p:cNvPr id="11273" name="文本框 28684"/>
          <p:cNvSpPr txBox="1"/>
          <p:nvPr/>
        </p:nvSpPr>
        <p:spPr>
          <a:xfrm>
            <a:off x="9532938" y="4759325"/>
            <a:ext cx="1741487" cy="768350"/>
          </a:xfrm>
          <a:prstGeom prst="rect">
            <a:avLst/>
          </a:prstGeom>
          <a:solidFill>
            <a:srgbClr val="FFFF99"/>
          </a:solidFill>
          <a:ln w="9525">
            <a:noFill/>
          </a:ln>
        </p:spPr>
        <p:txBody>
          <a:bodyPr wrap="none">
            <a:spAutoFit/>
          </a:bodyPr>
          <a:p>
            <a:pPr eaLnBrk="1" hangingPunct="1">
              <a:buSzPct val="100000"/>
              <a:buFont typeface="Times New Roman" panose="02020603050405020304" pitchFamily="2" charset="0"/>
              <a:buNone/>
            </a:pPr>
            <a:r>
              <a:rPr lang="zh-CN" altLang="en-US" sz="4400" b="1" dirty="0">
                <a:solidFill>
                  <a:srgbClr val="000000"/>
                </a:solidFill>
                <a:ea typeface="楷体_GB2312" panose="02010609030101010101" charset="-122"/>
              </a:rPr>
              <a:t>勾栏</a:t>
            </a:r>
            <a:endParaRPr lang="zh-CN" altLang="en-US" sz="4400" b="1" dirty="0">
              <a:solidFill>
                <a:srgbClr val="000000"/>
              </a:solidFill>
              <a:ea typeface="楷体_GB2312" panose="02010609030101010101" charset="-122"/>
            </a:endParaRPr>
          </a:p>
        </p:txBody>
      </p:sp>
      <p:sp>
        <p:nvSpPr>
          <p:cNvPr id="11274" name="文本框 28682"/>
          <p:cNvSpPr txBox="1"/>
          <p:nvPr/>
        </p:nvSpPr>
        <p:spPr>
          <a:xfrm>
            <a:off x="5917248" y="5742305"/>
            <a:ext cx="2151062" cy="522288"/>
          </a:xfrm>
          <a:prstGeom prst="rect">
            <a:avLst/>
          </a:prstGeom>
          <a:noFill/>
          <a:ln w="9525">
            <a:noFill/>
          </a:ln>
        </p:spPr>
        <p:txBody>
          <a:bodyPr wrap="none">
            <a:spAutoFit/>
          </a:bodyPr>
          <a:p>
            <a:pPr eaLnBrk="1" hangingPunct="1">
              <a:buSzPct val="100000"/>
              <a:buFont typeface="Times New Roman" panose="02020603050405020304" pitchFamily="2" charset="0"/>
              <a:buNone/>
            </a:pPr>
            <a:r>
              <a:rPr lang="zh-CN" altLang="en-US" sz="2800" b="1" dirty="0">
                <a:solidFill>
                  <a:srgbClr val="990000"/>
                </a:solidFill>
                <a:ea typeface="宋体" panose="02010600030101010101" pitchFamily="2" charset="-122"/>
              </a:rPr>
              <a:t>专供演出</a:t>
            </a:r>
            <a:endParaRPr lang="zh-CN" altLang="en-US" sz="2800" b="1" dirty="0">
              <a:solidFill>
                <a:srgbClr val="990000"/>
              </a:solidFill>
              <a:ea typeface="宋体" panose="02010600030101010101" pitchFamily="2" charset="-122"/>
            </a:endParaRPr>
          </a:p>
        </p:txBody>
      </p:sp>
      <p:sp>
        <p:nvSpPr>
          <p:cNvPr id="11275" name="直接连接符 28679"/>
          <p:cNvSpPr/>
          <p:nvPr/>
        </p:nvSpPr>
        <p:spPr>
          <a:xfrm flipH="1">
            <a:off x="7657465" y="5238750"/>
            <a:ext cx="1758315" cy="636905"/>
          </a:xfrm>
          <a:prstGeom prst="line">
            <a:avLst/>
          </a:prstGeom>
          <a:ln w="63500" cap="flat" cmpd="sng">
            <a:solidFill>
              <a:srgbClr val="002699"/>
            </a:solidFill>
            <a:prstDash val="solid"/>
            <a:headEnd type="none" w="med" len="med"/>
            <a:tailEnd type="triangle" w="med" len="med"/>
          </a:ln>
        </p:spPr>
      </p:sp>
      <p:sp>
        <p:nvSpPr>
          <p:cNvPr id="11276" name="直接连接符 3"/>
          <p:cNvSpPr/>
          <p:nvPr/>
        </p:nvSpPr>
        <p:spPr>
          <a:xfrm rot="-8520000" flipH="1" flipV="1">
            <a:off x="2113915" y="5138420"/>
            <a:ext cx="1758315" cy="70485"/>
          </a:xfrm>
          <a:prstGeom prst="line">
            <a:avLst/>
          </a:prstGeom>
          <a:ln w="63500" cap="flat" cmpd="sng">
            <a:solidFill>
              <a:srgbClr val="002699"/>
            </a:solidFill>
            <a:prstDash val="solid"/>
            <a:headEnd type="none" w="med" len="med"/>
            <a:tailEnd type="triangle" w="med" len="med"/>
          </a:ln>
        </p:spPr>
      </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2" name="文本框 1"/>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一、都市写真集</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wheel(8)">
                                      <p:cBhvr>
                                        <p:cTn id="7" dur="1000"/>
                                        <p:tgtEl>
                                          <p:spTgt spid="11269"/>
                                        </p:tgtEl>
                                      </p:cBhvr>
                                    </p:animEffect>
                                  </p:childTnLst>
                                </p:cTn>
                              </p:par>
                            </p:childTnLst>
                          </p:cTn>
                        </p:par>
                        <p:par>
                          <p:cTn id="8" fill="hold">
                            <p:stCondLst>
                              <p:cond delay="1000"/>
                            </p:stCondLst>
                            <p:childTnLst>
                              <p:par>
                                <p:cTn id="9" presetID="55" presetClass="entr" presetSubtype="0" fill="hold" nodeType="afterEffect">
                                  <p:stCondLst>
                                    <p:cond delay="0"/>
                                  </p:stCondLst>
                                  <p:childTnLst>
                                    <p:set>
                                      <p:cBhvr>
                                        <p:cTn id="10" dur="1" fill="hold">
                                          <p:stCondLst>
                                            <p:cond delay="0"/>
                                          </p:stCondLst>
                                        </p:cTn>
                                        <p:tgtEl>
                                          <p:spTgt spid="11270"/>
                                        </p:tgtEl>
                                        <p:attrNameLst>
                                          <p:attrName>style.visibility</p:attrName>
                                        </p:attrNameLst>
                                      </p:cBhvr>
                                      <p:to>
                                        <p:strVal val="visible"/>
                                      </p:to>
                                    </p:set>
                                    <p:anim calcmode="lin" valueType="num">
                                      <p:cBhvr>
                                        <p:cTn id="11" dur="1000" fill="hold"/>
                                        <p:tgtEl>
                                          <p:spTgt spid="11270"/>
                                        </p:tgtEl>
                                        <p:attrNameLst>
                                          <p:attrName>ppt_w</p:attrName>
                                        </p:attrNameLst>
                                      </p:cBhvr>
                                      <p:tavLst>
                                        <p:tav tm="0">
                                          <p:val>
                                            <p:strVal val="#ppt_w*0.70"/>
                                          </p:val>
                                        </p:tav>
                                        <p:tav tm="100000">
                                          <p:val>
                                            <p:strVal val="#ppt_w"/>
                                          </p:val>
                                        </p:tav>
                                      </p:tavLst>
                                    </p:anim>
                                    <p:anim calcmode="lin" valueType="num">
                                      <p:cBhvr>
                                        <p:cTn id="12" dur="1000" fill="hold"/>
                                        <p:tgtEl>
                                          <p:spTgt spid="11270"/>
                                        </p:tgtEl>
                                        <p:attrNameLst>
                                          <p:attrName>ppt_h</p:attrName>
                                        </p:attrNameLst>
                                      </p:cBhvr>
                                      <p:tavLst>
                                        <p:tav tm="0">
                                          <p:val>
                                            <p:strVal val="#ppt_h"/>
                                          </p:val>
                                        </p:tav>
                                        <p:tav tm="100000">
                                          <p:val>
                                            <p:strVal val="#ppt_h"/>
                                          </p:val>
                                        </p:tav>
                                      </p:tavLst>
                                    </p:anim>
                                    <p:animEffect transition="in" filter="fade">
                                      <p:cBhvr>
                                        <p:cTn id="13" dur="1000"/>
                                        <p:tgtEl>
                                          <p:spTgt spid="11270"/>
                                        </p:tgtEl>
                                      </p:cBhvr>
                                    </p:animEffect>
                                  </p:childTnLst>
                                </p:cTn>
                              </p:par>
                            </p:childTnLst>
                          </p:cTn>
                        </p:par>
                        <p:par>
                          <p:cTn id="14" fill="hold">
                            <p:stCondLst>
                              <p:cond delay="2000"/>
                            </p:stCondLst>
                            <p:childTnLst>
                              <p:par>
                                <p:cTn id="15" presetID="22" presetClass="entr" presetSubtype="1" fill="hold" grpId="0" nodeType="afterEffect">
                                  <p:stCondLst>
                                    <p:cond delay="0"/>
                                  </p:stCondLst>
                                  <p:childTnLst>
                                    <p:set>
                                      <p:cBhvr>
                                        <p:cTn id="16" dur="1" fill="hold">
                                          <p:stCondLst>
                                            <p:cond delay="0"/>
                                          </p:stCondLst>
                                        </p:cTn>
                                        <p:tgtEl>
                                          <p:spTgt spid="11271"/>
                                        </p:tgtEl>
                                        <p:attrNameLst>
                                          <p:attrName>style.visibility</p:attrName>
                                        </p:attrNameLst>
                                      </p:cBhvr>
                                      <p:to>
                                        <p:strVal val="visible"/>
                                      </p:to>
                                    </p:set>
                                    <p:animEffect transition="in" filter="wipe(up)">
                                      <p:cBhvr>
                                        <p:cTn id="17" dur="1000"/>
                                        <p:tgtEl>
                                          <p:spTgt spid="11271"/>
                                        </p:tgtEl>
                                      </p:cBhvr>
                                    </p:animEffect>
                                  </p:childTnLst>
                                </p:cTn>
                              </p:par>
                            </p:childTnLst>
                          </p:cTn>
                        </p:par>
                        <p:par>
                          <p:cTn id="18" fill="hold">
                            <p:stCondLst>
                              <p:cond delay="3000"/>
                            </p:stCondLst>
                            <p:childTnLst>
                              <p:par>
                                <p:cTn id="19" presetID="12" presetClass="entr" presetSubtype="2" fill="hold" nodeType="afterEffect">
                                  <p:stCondLst>
                                    <p:cond delay="0"/>
                                  </p:stCondLst>
                                  <p:childTnLst>
                                    <p:set>
                                      <p:cBhvr>
                                        <p:cTn id="20" dur="1" fill="hold">
                                          <p:stCondLst>
                                            <p:cond delay="0"/>
                                          </p:stCondLst>
                                        </p:cTn>
                                        <p:tgtEl>
                                          <p:spTgt spid="11276"/>
                                        </p:tgtEl>
                                        <p:attrNameLst>
                                          <p:attrName>style.visibility</p:attrName>
                                        </p:attrNameLst>
                                      </p:cBhvr>
                                      <p:to>
                                        <p:strVal val="visible"/>
                                      </p:to>
                                    </p:set>
                                    <p:animEffect transition="in" filter="slide(fromRight)">
                                      <p:cBhvr>
                                        <p:cTn id="21" dur="500"/>
                                        <p:tgtEl>
                                          <p:spTgt spid="11276"/>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4" fill="hold" grpId="0" nodeType="clickEffect">
                                  <p:stCondLst>
                                    <p:cond delay="0"/>
                                  </p:stCondLst>
                                  <p:childTnLst>
                                    <p:set>
                                      <p:cBhvr>
                                        <p:cTn id="25" dur="1" fill="hold">
                                          <p:stCondLst>
                                            <p:cond delay="0"/>
                                          </p:stCondLst>
                                        </p:cTn>
                                        <p:tgtEl>
                                          <p:spTgt spid="11272"/>
                                        </p:tgtEl>
                                        <p:attrNameLst>
                                          <p:attrName>style.visibility</p:attrName>
                                        </p:attrNameLst>
                                      </p:cBhvr>
                                      <p:to>
                                        <p:strVal val="visible"/>
                                      </p:to>
                                    </p:set>
                                    <p:animEffect transition="in" filter="wheel(4)">
                                      <p:cBhvr>
                                        <p:cTn id="26" dur="1000"/>
                                        <p:tgtEl>
                                          <p:spTgt spid="11272"/>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11273"/>
                                        </p:tgtEl>
                                        <p:attrNameLst>
                                          <p:attrName>style.visibility</p:attrName>
                                        </p:attrNameLst>
                                      </p:cBhvr>
                                      <p:to>
                                        <p:strVal val="visible"/>
                                      </p:to>
                                    </p:set>
                                    <p:animEffect transition="in" filter="wipe(up)">
                                      <p:cBhvr>
                                        <p:cTn id="30" dur="1000"/>
                                        <p:tgtEl>
                                          <p:spTgt spid="11273"/>
                                        </p:tgtEl>
                                      </p:cBhvr>
                                    </p:animEffect>
                                  </p:childTnLst>
                                </p:cTn>
                              </p:par>
                            </p:childTnLst>
                          </p:cTn>
                        </p:par>
                        <p:par>
                          <p:cTn id="31" fill="hold">
                            <p:stCondLst>
                              <p:cond delay="2000"/>
                            </p:stCondLst>
                            <p:childTnLst>
                              <p:par>
                                <p:cTn id="32" presetID="55" presetClass="entr" presetSubtype="0" fill="hold" grpId="0" nodeType="afterEffect">
                                  <p:stCondLst>
                                    <p:cond delay="0"/>
                                  </p:stCondLst>
                                  <p:childTnLst>
                                    <p:set>
                                      <p:cBhvr>
                                        <p:cTn id="33" dur="1" fill="hold">
                                          <p:stCondLst>
                                            <p:cond delay="0"/>
                                          </p:stCondLst>
                                        </p:cTn>
                                        <p:tgtEl>
                                          <p:spTgt spid="11274"/>
                                        </p:tgtEl>
                                        <p:attrNameLst>
                                          <p:attrName>style.visibility</p:attrName>
                                        </p:attrNameLst>
                                      </p:cBhvr>
                                      <p:to>
                                        <p:strVal val="visible"/>
                                      </p:to>
                                    </p:set>
                                    <p:anim calcmode="lin" valueType="num">
                                      <p:cBhvr>
                                        <p:cTn id="34" dur="1000" fill="hold"/>
                                        <p:tgtEl>
                                          <p:spTgt spid="11274"/>
                                        </p:tgtEl>
                                        <p:attrNameLst>
                                          <p:attrName>ppt_w</p:attrName>
                                        </p:attrNameLst>
                                      </p:cBhvr>
                                      <p:tavLst>
                                        <p:tav tm="0">
                                          <p:val>
                                            <p:strVal val="#ppt_w*0.70"/>
                                          </p:val>
                                        </p:tav>
                                        <p:tav tm="100000">
                                          <p:val>
                                            <p:strVal val="#ppt_w"/>
                                          </p:val>
                                        </p:tav>
                                      </p:tavLst>
                                    </p:anim>
                                    <p:anim calcmode="lin" valueType="num">
                                      <p:cBhvr>
                                        <p:cTn id="35" dur="1000" fill="hold"/>
                                        <p:tgtEl>
                                          <p:spTgt spid="11274"/>
                                        </p:tgtEl>
                                        <p:attrNameLst>
                                          <p:attrName>ppt_h</p:attrName>
                                        </p:attrNameLst>
                                      </p:cBhvr>
                                      <p:tavLst>
                                        <p:tav tm="0">
                                          <p:val>
                                            <p:strVal val="#ppt_h"/>
                                          </p:val>
                                        </p:tav>
                                        <p:tav tm="100000">
                                          <p:val>
                                            <p:strVal val="#ppt_h"/>
                                          </p:val>
                                        </p:tav>
                                      </p:tavLst>
                                    </p:anim>
                                    <p:animEffect transition="in" filter="fade">
                                      <p:cBhvr>
                                        <p:cTn id="36" dur="1000"/>
                                        <p:tgtEl>
                                          <p:spTgt spid="11274"/>
                                        </p:tgtEl>
                                      </p:cBhvr>
                                    </p:animEffect>
                                  </p:childTnLst>
                                </p:cTn>
                              </p:par>
                              <p:par>
                                <p:cTn id="37" presetID="12" presetClass="entr" presetSubtype="2" fill="hold" nodeType="withEffect">
                                  <p:stCondLst>
                                    <p:cond delay="0"/>
                                  </p:stCondLst>
                                  <p:childTnLst>
                                    <p:set>
                                      <p:cBhvr>
                                        <p:cTn id="38" dur="1" fill="hold">
                                          <p:stCondLst>
                                            <p:cond delay="0"/>
                                          </p:stCondLst>
                                        </p:cTn>
                                        <p:tgtEl>
                                          <p:spTgt spid="11275"/>
                                        </p:tgtEl>
                                        <p:attrNameLst>
                                          <p:attrName>style.visibility</p:attrName>
                                        </p:attrNameLst>
                                      </p:cBhvr>
                                      <p:to>
                                        <p:strVal val="visible"/>
                                      </p:to>
                                    </p:set>
                                    <p:animEffect transition="in" filter="slide(fromRight)">
                                      <p:cBhvr>
                                        <p:cTn id="39" dur="500"/>
                                        <p:tgtEl>
                                          <p:spTgt spid="11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ldLvl="0" animBg="1"/>
      <p:bldP spid="11271" grpId="0" bldLvl="0" animBg="1"/>
      <p:bldP spid="11272" grpId="0" bldLvl="0" animBg="1"/>
      <p:bldP spid="11273" grpId="0" bldLvl="0" animBg="1"/>
      <p:bldP spid="112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290" name="组合 12289"/>
          <p:cNvGrpSpPr/>
          <p:nvPr/>
        </p:nvGrpSpPr>
        <p:grpSpPr>
          <a:xfrm>
            <a:off x="2195513" y="2214563"/>
            <a:ext cx="8208962" cy="4197350"/>
            <a:chOff x="0" y="0"/>
            <a:chExt cx="4848" cy="2543"/>
          </a:xfrm>
        </p:grpSpPr>
        <p:pic>
          <p:nvPicPr>
            <p:cNvPr id="12291" name="Picture 4" descr="4938c59d020009yb">
              <a:hlinkClick r:id="rId1"/>
            </p:cNvPr>
            <p:cNvPicPr>
              <a:picLocks noChangeAspect="1"/>
            </p:cNvPicPr>
            <p:nvPr/>
          </p:nvPicPr>
          <p:blipFill>
            <a:blip r:embed="rId2"/>
            <a:stretch>
              <a:fillRect/>
            </a:stretch>
          </p:blipFill>
          <p:spPr>
            <a:xfrm>
              <a:off x="0" y="0"/>
              <a:ext cx="3600" cy="2543"/>
            </a:xfrm>
            <a:prstGeom prst="rect">
              <a:avLst/>
            </a:prstGeom>
            <a:noFill/>
            <a:ln w="76200" cap="flat" cmpd="tri">
              <a:solidFill>
                <a:srgbClr val="993300"/>
              </a:solidFill>
              <a:prstDash val="solid"/>
              <a:miter/>
              <a:headEnd type="none" w="med" len="med"/>
              <a:tailEnd type="none" w="med" len="med"/>
            </a:ln>
          </p:spPr>
        </p:pic>
        <p:sp>
          <p:nvSpPr>
            <p:cNvPr id="12292" name="WordArt 5"/>
            <p:cNvSpPr>
              <a:spLocks noTextEdit="1"/>
            </p:cNvSpPr>
            <p:nvPr/>
          </p:nvSpPr>
          <p:spPr>
            <a:xfrm rot="5400000">
              <a:off x="3572" y="553"/>
              <a:ext cx="1541" cy="1008"/>
            </a:xfrm>
            <a:prstGeom prst="rect">
              <a:avLst/>
            </a:prstGeom>
          </p:spPr>
          <p:txBody>
            <a:bodyPr vert="eaVert" wrap="none" fromWordArt="1">
              <a:prstTxWarp prst="textPlain">
                <a:avLst>
                  <a:gd name="adj" fmla="val 50000"/>
                </a:avLst>
              </a:prstTxWarp>
              <a:normAutofit/>
            </a:bodyPr>
            <a:p>
              <a:pPr algn="ctr"/>
              <a:r>
                <a:rPr lang="zh-CN" altLang="en-US" sz="3600" b="1">
                  <a:ln w="762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rPr>
                <a:t>说书</a:t>
              </a:r>
              <a:endParaRPr lang="zh-CN" altLang="en-US" sz="3600" b="1">
                <a:ln w="762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endParaRPr>
            </a:p>
          </p:txBody>
        </p:sp>
      </p:grpSp>
      <p:grpSp>
        <p:nvGrpSpPr>
          <p:cNvPr id="12293" name="组合 12292"/>
          <p:cNvGrpSpPr/>
          <p:nvPr/>
        </p:nvGrpSpPr>
        <p:grpSpPr>
          <a:xfrm>
            <a:off x="2195513" y="2232025"/>
            <a:ext cx="8291512" cy="4276725"/>
            <a:chOff x="0" y="0"/>
            <a:chExt cx="4897" cy="2591"/>
          </a:xfrm>
        </p:grpSpPr>
        <p:pic>
          <p:nvPicPr>
            <p:cNvPr id="12294" name="Picture 7" descr="4938c59d020009yc">
              <a:hlinkClick r:id="rId3"/>
            </p:cNvPr>
            <p:cNvPicPr>
              <a:picLocks noChangeAspect="1"/>
            </p:cNvPicPr>
            <p:nvPr/>
          </p:nvPicPr>
          <p:blipFill>
            <a:blip r:embed="rId4"/>
            <a:stretch>
              <a:fillRect/>
            </a:stretch>
          </p:blipFill>
          <p:spPr>
            <a:xfrm>
              <a:off x="0" y="0"/>
              <a:ext cx="3792" cy="2591"/>
            </a:xfrm>
            <a:prstGeom prst="rect">
              <a:avLst/>
            </a:prstGeom>
            <a:noFill/>
            <a:ln w="76200" cap="flat" cmpd="tri">
              <a:solidFill>
                <a:srgbClr val="993300"/>
              </a:solidFill>
              <a:prstDash val="solid"/>
              <a:miter/>
              <a:headEnd type="none" w="med" len="med"/>
              <a:tailEnd type="none" w="med" len="med"/>
            </a:ln>
          </p:spPr>
        </p:pic>
        <p:sp>
          <p:nvSpPr>
            <p:cNvPr id="12295" name="WordArt 8"/>
            <p:cNvSpPr>
              <a:spLocks noTextEdit="1"/>
            </p:cNvSpPr>
            <p:nvPr/>
          </p:nvSpPr>
          <p:spPr>
            <a:xfrm rot="5400000">
              <a:off x="3398" y="727"/>
              <a:ext cx="2178" cy="817"/>
            </a:xfrm>
            <a:prstGeom prst="rect">
              <a:avLst/>
            </a:prstGeom>
          </p:spPr>
          <p:txBody>
            <a:bodyPr vert="eaVert" wrap="none" fromWordArt="1">
              <a:prstTxWarp prst="textPlain">
                <a:avLst>
                  <a:gd name="adj" fmla="val 50000"/>
                </a:avLst>
              </a:prstTxWarp>
              <a:normAutofit/>
            </a:bodyPr>
            <a:p>
              <a:pPr algn="ctr"/>
              <a:r>
                <a:rPr lang="zh-CN" altLang="en-US" sz="3600" b="1">
                  <a:ln w="762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rPr>
                <a:t>木偶戏</a:t>
              </a:r>
              <a:endParaRPr lang="zh-CN" altLang="en-US" sz="3600" b="1">
                <a:ln w="762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endParaRPr>
            </a:p>
          </p:txBody>
        </p:sp>
      </p:grpSp>
      <p:grpSp>
        <p:nvGrpSpPr>
          <p:cNvPr id="12296" name="组合 12295"/>
          <p:cNvGrpSpPr/>
          <p:nvPr/>
        </p:nvGrpSpPr>
        <p:grpSpPr>
          <a:xfrm>
            <a:off x="2028825" y="2421255"/>
            <a:ext cx="8782050" cy="4201795"/>
            <a:chOff x="0" y="0"/>
            <a:chExt cx="5185" cy="2687"/>
          </a:xfrm>
        </p:grpSpPr>
        <p:sp>
          <p:nvSpPr>
            <p:cNvPr id="12297" name="WordArt 10"/>
            <p:cNvSpPr>
              <a:spLocks noTextEdit="1"/>
            </p:cNvSpPr>
            <p:nvPr/>
          </p:nvSpPr>
          <p:spPr>
            <a:xfrm rot="5400000">
              <a:off x="3823" y="783"/>
              <a:ext cx="1905" cy="817"/>
            </a:xfrm>
            <a:prstGeom prst="rect">
              <a:avLst/>
            </a:prstGeom>
          </p:spPr>
          <p:txBody>
            <a:bodyPr vert="eaVert" wrap="none" fromWordArt="1">
              <a:prstTxWarp prst="textPlain">
                <a:avLst>
                  <a:gd name="adj" fmla="val 50000"/>
                </a:avLst>
              </a:prstTxWarp>
              <a:normAutofit/>
            </a:bodyPr>
            <a:p>
              <a:pPr algn="ctr"/>
              <a:r>
                <a:rPr lang="zh-CN" altLang="en-US" sz="3600" b="1">
                  <a:ln w="762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rPr>
                <a:t>皮影</a:t>
              </a:r>
              <a:endParaRPr lang="zh-CN" altLang="en-US" sz="3600" b="1">
                <a:ln w="762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endParaRPr>
            </a:p>
          </p:txBody>
        </p:sp>
        <p:pic>
          <p:nvPicPr>
            <p:cNvPr id="12298" name="Picture 11" descr="皮影戏"/>
            <p:cNvPicPr>
              <a:picLocks noChangeAspect="1"/>
            </p:cNvPicPr>
            <p:nvPr/>
          </p:nvPicPr>
          <p:blipFill>
            <a:blip r:embed="rId5"/>
            <a:stretch>
              <a:fillRect/>
            </a:stretch>
          </p:blipFill>
          <p:spPr>
            <a:xfrm>
              <a:off x="0" y="0"/>
              <a:ext cx="4224" cy="2687"/>
            </a:xfrm>
            <a:prstGeom prst="rect">
              <a:avLst/>
            </a:prstGeom>
            <a:noFill/>
            <a:ln w="76200" cap="flat" cmpd="tri">
              <a:solidFill>
                <a:srgbClr val="993300"/>
              </a:solidFill>
              <a:prstDash val="solid"/>
              <a:miter/>
              <a:headEnd type="none" w="med" len="med"/>
              <a:tailEnd type="none" w="med" len="med"/>
            </a:ln>
          </p:spPr>
        </p:pic>
      </p:grpSp>
      <p:grpSp>
        <p:nvGrpSpPr>
          <p:cNvPr id="12299" name="组合 12298"/>
          <p:cNvGrpSpPr/>
          <p:nvPr/>
        </p:nvGrpSpPr>
        <p:grpSpPr>
          <a:xfrm>
            <a:off x="2111375" y="2513330"/>
            <a:ext cx="8374380" cy="3822700"/>
            <a:chOff x="0" y="0"/>
            <a:chExt cx="4944" cy="2543"/>
          </a:xfrm>
        </p:grpSpPr>
        <p:pic>
          <p:nvPicPr>
            <p:cNvPr id="12300" name="Picture 13" descr="4938c59d020009zj">
              <a:hlinkClick r:id="rId6"/>
            </p:cNvPr>
            <p:cNvPicPr>
              <a:picLocks noChangeAspect="1"/>
            </p:cNvPicPr>
            <p:nvPr/>
          </p:nvPicPr>
          <p:blipFill>
            <a:blip r:embed="rId7"/>
            <a:stretch>
              <a:fillRect/>
            </a:stretch>
          </p:blipFill>
          <p:spPr>
            <a:xfrm>
              <a:off x="0" y="0"/>
              <a:ext cx="3840" cy="2543"/>
            </a:xfrm>
            <a:prstGeom prst="rect">
              <a:avLst/>
            </a:prstGeom>
            <a:noFill/>
            <a:ln w="76200" cap="flat" cmpd="tri">
              <a:solidFill>
                <a:srgbClr val="993300"/>
              </a:solidFill>
              <a:prstDash val="solid"/>
              <a:miter/>
              <a:headEnd type="none" w="med" len="med"/>
              <a:tailEnd type="none" w="med" len="med"/>
            </a:ln>
          </p:spPr>
        </p:pic>
        <p:sp>
          <p:nvSpPr>
            <p:cNvPr id="12301" name="WordArt 14"/>
            <p:cNvSpPr>
              <a:spLocks noTextEdit="1"/>
            </p:cNvSpPr>
            <p:nvPr/>
          </p:nvSpPr>
          <p:spPr>
            <a:xfrm rot="5400000">
              <a:off x="3582" y="1049"/>
              <a:ext cx="1905" cy="817"/>
            </a:xfrm>
            <a:prstGeom prst="rect">
              <a:avLst/>
            </a:prstGeom>
          </p:spPr>
          <p:txBody>
            <a:bodyPr vert="eaVert" wrap="none" fromWordArt="1">
              <a:prstTxWarp prst="textPlain">
                <a:avLst>
                  <a:gd name="adj" fmla="val 50000"/>
                </a:avLst>
              </a:prstTxWarp>
              <a:normAutofit/>
            </a:bodyPr>
            <a:p>
              <a:pPr algn="ctr"/>
              <a:r>
                <a:rPr lang="zh-CN" altLang="en-US" sz="3600" b="1">
                  <a:ln w="762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rPr>
                <a:t>猴戏</a:t>
              </a:r>
              <a:endParaRPr lang="zh-CN" altLang="en-US" sz="3600" b="1">
                <a:ln w="762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endParaRPr>
            </a:p>
          </p:txBody>
        </p:sp>
      </p:grpSp>
      <p:grpSp>
        <p:nvGrpSpPr>
          <p:cNvPr id="12302" name="组合 12301"/>
          <p:cNvGrpSpPr/>
          <p:nvPr/>
        </p:nvGrpSpPr>
        <p:grpSpPr>
          <a:xfrm>
            <a:off x="1868805" y="2421890"/>
            <a:ext cx="8615045" cy="4029710"/>
            <a:chOff x="0" y="0"/>
            <a:chExt cx="5088" cy="2735"/>
          </a:xfrm>
        </p:grpSpPr>
        <p:pic>
          <p:nvPicPr>
            <p:cNvPr id="12303" name="Picture 16" descr="卜卦"/>
            <p:cNvPicPr>
              <a:picLocks noChangeAspect="1"/>
            </p:cNvPicPr>
            <p:nvPr/>
          </p:nvPicPr>
          <p:blipFill>
            <a:blip r:embed="rId8"/>
            <a:stretch>
              <a:fillRect/>
            </a:stretch>
          </p:blipFill>
          <p:spPr>
            <a:xfrm>
              <a:off x="0" y="144"/>
              <a:ext cx="4128" cy="2591"/>
            </a:xfrm>
            <a:prstGeom prst="rect">
              <a:avLst/>
            </a:prstGeom>
            <a:noFill/>
            <a:ln w="76200" cap="flat" cmpd="tri">
              <a:solidFill>
                <a:srgbClr val="993300"/>
              </a:solidFill>
              <a:prstDash val="solid"/>
              <a:miter/>
              <a:headEnd type="none" w="med" len="med"/>
              <a:tailEnd type="none" w="med" len="med"/>
            </a:ln>
          </p:spPr>
        </p:pic>
        <p:sp>
          <p:nvSpPr>
            <p:cNvPr id="12304" name="WordArt 17"/>
            <p:cNvSpPr>
              <a:spLocks noTextEdit="1"/>
            </p:cNvSpPr>
            <p:nvPr/>
          </p:nvSpPr>
          <p:spPr>
            <a:xfrm rot="5400000">
              <a:off x="3386" y="884"/>
              <a:ext cx="2585" cy="817"/>
            </a:xfrm>
            <a:prstGeom prst="rect">
              <a:avLst/>
            </a:prstGeom>
          </p:spPr>
          <p:txBody>
            <a:bodyPr vert="eaVert" wrap="none" fromWordArt="1">
              <a:prstTxWarp prst="textPlain">
                <a:avLst>
                  <a:gd name="adj" fmla="val 50000"/>
                </a:avLst>
              </a:prstTxWarp>
              <a:normAutofit/>
            </a:bodyPr>
            <a:p>
              <a:pPr algn="ctr"/>
              <a:r>
                <a:rPr lang="zh-CN" altLang="en-US" sz="3600" b="1">
                  <a:ln w="762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rPr>
                <a:t>卜卦</a:t>
              </a:r>
              <a:endParaRPr lang="zh-CN" altLang="en-US" sz="3600" b="1">
                <a:ln w="762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endParaRPr>
            </a:p>
          </p:txBody>
        </p:sp>
      </p:grpSp>
      <p:grpSp>
        <p:nvGrpSpPr>
          <p:cNvPr id="12305" name="组合 12304"/>
          <p:cNvGrpSpPr/>
          <p:nvPr/>
        </p:nvGrpSpPr>
        <p:grpSpPr>
          <a:xfrm>
            <a:off x="2187575" y="2421255"/>
            <a:ext cx="9210675" cy="3984625"/>
            <a:chOff x="0" y="0"/>
            <a:chExt cx="5497" cy="2639"/>
          </a:xfrm>
        </p:grpSpPr>
        <p:sp>
          <p:nvSpPr>
            <p:cNvPr id="12306" name="WordArt 19"/>
            <p:cNvSpPr>
              <a:spLocks noTextEdit="1"/>
            </p:cNvSpPr>
            <p:nvPr/>
          </p:nvSpPr>
          <p:spPr>
            <a:xfrm rot="5400000">
              <a:off x="3563" y="664"/>
              <a:ext cx="2536" cy="1329"/>
            </a:xfrm>
            <a:prstGeom prst="rect">
              <a:avLst/>
            </a:prstGeom>
          </p:spPr>
          <p:txBody>
            <a:bodyPr vert="eaVert" wrap="none" fromWordArt="1">
              <a:prstTxWarp prst="textPlain">
                <a:avLst>
                  <a:gd name="adj" fmla="val 50000"/>
                </a:avLst>
              </a:prstTxWarp>
              <a:normAutofit/>
            </a:bodyPr>
            <a:p>
              <a:pPr algn="ctr"/>
              <a:r>
                <a:rPr lang="zh-CN" altLang="en-US" sz="8100" b="1">
                  <a:ln w="381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rPr>
                <a:t>蹴鞠</a:t>
              </a:r>
              <a:endParaRPr lang="zh-CN" altLang="en-US" sz="8100" b="1">
                <a:ln w="38100" cap="flat" cmpd="sng">
                  <a:solidFill>
                    <a:srgbClr val="993300"/>
                  </a:solidFill>
                  <a:prstDash val="solid"/>
                  <a:bevel/>
                  <a:headEnd type="none" w="med" len="med"/>
                  <a:tailEnd type="none" w="med" len="med"/>
                </a:ln>
                <a:solidFill>
                  <a:srgbClr val="800000"/>
                </a:solidFill>
                <a:latin typeface="黑体" panose="02010600030101010101" charset="-122"/>
                <a:ea typeface="黑体" panose="02010600030101010101" charset="-122"/>
              </a:endParaRPr>
            </a:p>
          </p:txBody>
        </p:sp>
        <p:pic>
          <p:nvPicPr>
            <p:cNvPr id="12307" name="Picture 20" descr="whmtaa7982c0589406bf"/>
            <p:cNvPicPr>
              <a:picLocks noChangeAspect="1"/>
            </p:cNvPicPr>
            <p:nvPr/>
          </p:nvPicPr>
          <p:blipFill>
            <a:blip r:embed="rId9"/>
            <a:srcRect b="11339"/>
            <a:stretch>
              <a:fillRect/>
            </a:stretch>
          </p:blipFill>
          <p:spPr>
            <a:xfrm>
              <a:off x="0" y="0"/>
              <a:ext cx="4081" cy="2639"/>
            </a:xfrm>
            <a:prstGeom prst="rect">
              <a:avLst/>
            </a:prstGeom>
            <a:noFill/>
            <a:ln w="38100" cap="flat" cmpd="tri">
              <a:solidFill>
                <a:srgbClr val="993300"/>
              </a:solidFill>
              <a:prstDash val="solid"/>
              <a:miter/>
              <a:headEnd type="none" w="med" len="med"/>
              <a:tailEnd type="none" w="med" len="med"/>
            </a:ln>
          </p:spPr>
        </p:pic>
      </p:grpSp>
      <p:sp>
        <p:nvSpPr>
          <p:cNvPr id="12308" name="Rectangle 8"/>
          <p:cNvSpPr/>
          <p:nvPr/>
        </p:nvSpPr>
        <p:spPr>
          <a:xfrm>
            <a:off x="588328" y="764858"/>
            <a:ext cx="11014075" cy="1570037"/>
          </a:xfrm>
          <a:prstGeom prst="rect">
            <a:avLst/>
          </a:prstGeom>
          <a:solidFill>
            <a:srgbClr val="F9F3DB"/>
          </a:solidFill>
          <a:ln w="76200" cap="flat" cmpd="tri">
            <a:solidFill>
              <a:srgbClr val="993300"/>
            </a:solidFill>
            <a:prstDash val="solid"/>
            <a:miter/>
            <a:headEnd type="none" w="med" len="med"/>
            <a:tailEnd type="none" w="med" len="med"/>
          </a:ln>
        </p:spPr>
        <p:txBody>
          <a:bodyPr>
            <a:spAutoFit/>
          </a:bodyPr>
          <a:p>
            <a:pPr marL="228600" indent="-228600">
              <a:spcBef>
                <a:spcPts val="1000"/>
              </a:spcBef>
              <a:buNone/>
            </a:pPr>
            <a:r>
              <a:rPr lang="en-US" altLang="zh-CN" sz="3000" b="1" dirty="0">
                <a:latin typeface="华文中宋" panose="02010600040101010101" pitchFamily="2" charset="-122"/>
                <a:ea typeface="华文中宋" panose="02010600040101010101" pitchFamily="2" charset="-122"/>
                <a:sym typeface="华文中宋" panose="02010600040101010101" pitchFamily="2" charset="-122"/>
              </a:rPr>
              <a:t>     </a:t>
            </a:r>
            <a:r>
              <a:rPr lang="zh-CN" altLang="en-US" sz="3200" b="1" dirty="0">
                <a:latin typeface="楷体" panose="02010609060101010101" pitchFamily="1" charset="-122"/>
                <a:ea typeface="楷体" panose="02010609060101010101" pitchFamily="1" charset="-122"/>
                <a:sym typeface="楷体" panose="02010609060101010101" pitchFamily="1" charset="-122"/>
              </a:rPr>
              <a:t>奇术异能，歌舞百戏，鳞鳞相切，乐声嘈杂十数里</a:t>
            </a:r>
            <a:r>
              <a:rPr lang="en-US" altLang="zh-CN" sz="3200" b="1" dirty="0">
                <a:latin typeface="楷体" panose="02010609060101010101" pitchFamily="1" charset="-122"/>
                <a:ea typeface="楷体" panose="02010609060101010101" pitchFamily="1" charset="-122"/>
                <a:sym typeface="楷体" panose="02010609060101010101" pitchFamily="1" charset="-122"/>
              </a:rPr>
              <a:t>,</a:t>
            </a:r>
            <a:r>
              <a:rPr lang="zh-CN" altLang="en-US" sz="3200" b="1" dirty="0">
                <a:latin typeface="楷体" panose="02010609060101010101" pitchFamily="1" charset="-122"/>
                <a:ea typeface="楷体" panose="02010609060101010101" pitchFamily="1" charset="-122"/>
                <a:sym typeface="楷体" panose="02010609060101010101" pitchFamily="1" charset="-122"/>
              </a:rPr>
              <a:t>击丸蹴踘，踏索上竿</a:t>
            </a:r>
            <a:r>
              <a:rPr lang="en-US" altLang="zh-CN" sz="3200" b="1" dirty="0">
                <a:latin typeface="楷体" panose="02010609060101010101" pitchFamily="1" charset="-122"/>
                <a:ea typeface="楷体" panose="02010609060101010101" pitchFamily="1" charset="-122"/>
                <a:sym typeface="楷体" panose="02010609060101010101" pitchFamily="1" charset="-122"/>
              </a:rPr>
              <a:t>……</a:t>
            </a:r>
            <a:r>
              <a:rPr lang="zh-CN" altLang="en-US" sz="3200" b="1" dirty="0">
                <a:latin typeface="楷体" panose="02010609060101010101" pitchFamily="1" charset="-122"/>
                <a:ea typeface="楷体" panose="02010609060101010101" pitchFamily="1" charset="-122"/>
                <a:sym typeface="楷体" panose="02010609060101010101" pitchFamily="1" charset="-122"/>
              </a:rPr>
              <a:t>奇巧百端，日新耳目。</a:t>
            </a:r>
            <a:b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br>
            <a:r>
              <a:rPr lang="en-US" altLang="zh-CN" sz="3200" b="1" dirty="0">
                <a:latin typeface="楷体" panose="02010609060101010101" pitchFamily="1" charset="-122"/>
                <a:ea typeface="楷体" panose="02010609060101010101" pitchFamily="1" charset="-122"/>
                <a:sym typeface="楷体" panose="02010609060101010101" pitchFamily="1" charset="-122"/>
              </a:rPr>
              <a:t>                             ——</a:t>
            </a:r>
            <a:r>
              <a:rPr lang="zh-CN" altLang="en-US" sz="3200" b="1" dirty="0">
                <a:latin typeface="楷体" panose="02010609060101010101" pitchFamily="1" charset="-122"/>
                <a:ea typeface="楷体" panose="02010609060101010101" pitchFamily="1" charset="-122"/>
                <a:sym typeface="楷体" panose="02010609060101010101" pitchFamily="1" charset="-122"/>
              </a:rPr>
              <a:t>吴自牧</a:t>
            </a:r>
            <a:r>
              <a:rPr lang="en-US" altLang="zh-CN" sz="3200" b="1" dirty="0">
                <a:latin typeface="楷体" panose="02010609060101010101" pitchFamily="1" charset="-122"/>
                <a:ea typeface="楷体" panose="02010609060101010101" pitchFamily="1" charset="-122"/>
                <a:sym typeface="楷体" panose="02010609060101010101" pitchFamily="1" charset="-122"/>
              </a:rPr>
              <a:t>《</a:t>
            </a:r>
            <a:r>
              <a:rPr lang="zh-CN" altLang="en-US" sz="3200" b="1" dirty="0">
                <a:latin typeface="楷体" panose="02010609060101010101" pitchFamily="1" charset="-122"/>
                <a:ea typeface="楷体" panose="02010609060101010101" pitchFamily="1" charset="-122"/>
                <a:sym typeface="楷体" panose="02010609060101010101" pitchFamily="1" charset="-122"/>
              </a:rPr>
              <a:t>梦梁录</a:t>
            </a:r>
            <a:r>
              <a:rPr lang="en-US" altLang="zh-CN" sz="3200" b="1" dirty="0">
                <a:latin typeface="楷体" panose="02010609060101010101" pitchFamily="1" charset="-122"/>
                <a:ea typeface="楷体" panose="02010609060101010101" pitchFamily="1" charset="-122"/>
                <a:sym typeface="楷体" panose="02010609060101010101" pitchFamily="1" charset="-122"/>
              </a:rPr>
              <a:t>》</a:t>
            </a:r>
            <a:endParaRPr lang="en-US" altLang="zh-CN" sz="3200" b="1" dirty="0">
              <a:latin typeface="楷体" panose="02010609060101010101" pitchFamily="1" charset="-122"/>
              <a:ea typeface="楷体" panose="02010609060101010101" pitchFamily="1" charset="-122"/>
              <a:sym typeface="楷体" panose="02010609060101010101" pitchFamily="1" charset="-122"/>
            </a:endParaRPr>
          </a:p>
        </p:txBody>
      </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2" name="文本框 1"/>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一、都市写真集</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3000" fill="hold"/>
                                        <p:tgtEl>
                                          <p:spTgt spid="12290"/>
                                        </p:tgtEl>
                                        <p:attrNameLst>
                                          <p:attrName>ppt_x</p:attrName>
                                        </p:attrNameLst>
                                      </p:cBhvr>
                                      <p:tavLst>
                                        <p:tav tm="0">
                                          <p:val>
                                            <p:strVal val="1+#ppt_w/2"/>
                                          </p:val>
                                        </p:tav>
                                        <p:tav tm="100000">
                                          <p:val>
                                            <p:strVal val="#ppt_x"/>
                                          </p:val>
                                        </p:tav>
                                      </p:tavLst>
                                    </p:anim>
                                    <p:anim calcmode="lin" valueType="num">
                                      <p:cBhvr>
                                        <p:cTn id="8" dur="3000" fill="hold"/>
                                        <p:tgtEl>
                                          <p:spTgt spid="12290"/>
                                        </p:tgtEl>
                                        <p:attrNameLst>
                                          <p:attrName>ppt_y</p:attrName>
                                        </p:attrNameLst>
                                      </p:cBhvr>
                                      <p:tavLst>
                                        <p:tav tm="0">
                                          <p:val>
                                            <p:strVal val="#ppt_y"/>
                                          </p:val>
                                        </p:tav>
                                        <p:tav tm="100000">
                                          <p:val>
                                            <p:strVal val="#ppt_y"/>
                                          </p:val>
                                        </p:tav>
                                      </p:tavLst>
                                    </p:anim>
                                  </p:childTnLst>
                                </p:cTn>
                              </p:par>
                            </p:childTnLst>
                          </p:cTn>
                        </p:par>
                        <p:par>
                          <p:cTn id="9" fill="hold">
                            <p:stCondLst>
                              <p:cond delay="8000"/>
                            </p:stCondLst>
                            <p:childTnLst>
                              <p:par>
                                <p:cTn id="10" presetID="2" presetClass="exit" presetSubtype="8" fill="hold" nodeType="afterEffect">
                                  <p:stCondLst>
                                    <p:cond delay="0"/>
                                  </p:stCondLst>
                                  <p:childTnLst>
                                    <p:anim calcmode="lin" valueType="num">
                                      <p:cBhvr>
                                        <p:cTn id="11" dur="2000"/>
                                        <p:tgtEl>
                                          <p:spTgt spid="12290"/>
                                        </p:tgtEl>
                                        <p:attrNameLst>
                                          <p:attrName>ppt_x</p:attrName>
                                        </p:attrNameLst>
                                      </p:cBhvr>
                                      <p:tavLst>
                                        <p:tav tm="0">
                                          <p:val>
                                            <p:strVal val="ppt_x"/>
                                          </p:val>
                                        </p:tav>
                                        <p:tav tm="100000">
                                          <p:val>
                                            <p:strVal val="0-ppt_w/2"/>
                                          </p:val>
                                        </p:tav>
                                      </p:tavLst>
                                    </p:anim>
                                    <p:anim calcmode="lin" valueType="num">
                                      <p:cBhvr>
                                        <p:cTn id="12" dur="2000"/>
                                        <p:tgtEl>
                                          <p:spTgt spid="12290"/>
                                        </p:tgtEl>
                                        <p:attrNameLst>
                                          <p:attrName>ppt_y</p:attrName>
                                        </p:attrNameLst>
                                      </p:cBhvr>
                                      <p:tavLst>
                                        <p:tav tm="0">
                                          <p:val>
                                            <p:strVal val="ppt_y"/>
                                          </p:val>
                                        </p:tav>
                                        <p:tav tm="100000">
                                          <p:val>
                                            <p:strVal val="ppt_y"/>
                                          </p:val>
                                        </p:tav>
                                      </p:tavLst>
                                    </p:anim>
                                    <p:set>
                                      <p:cBhvr>
                                        <p:cTn id="13" dur="1" fill="hold">
                                          <p:stCondLst>
                                            <p:cond delay="1999"/>
                                          </p:stCondLst>
                                        </p:cTn>
                                        <p:tgtEl>
                                          <p:spTgt spid="12290"/>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12293"/>
                                        </p:tgtEl>
                                        <p:attrNameLst>
                                          <p:attrName>style.visibility</p:attrName>
                                        </p:attrNameLst>
                                      </p:cBhvr>
                                      <p:to>
                                        <p:strVal val="visible"/>
                                      </p:to>
                                    </p:set>
                                    <p:anim calcmode="lin" valueType="num">
                                      <p:cBhvr>
                                        <p:cTn id="16" dur="3000" fill="hold"/>
                                        <p:tgtEl>
                                          <p:spTgt spid="12293"/>
                                        </p:tgtEl>
                                        <p:attrNameLst>
                                          <p:attrName>ppt_x</p:attrName>
                                        </p:attrNameLst>
                                      </p:cBhvr>
                                      <p:tavLst>
                                        <p:tav tm="0">
                                          <p:val>
                                            <p:strVal val="1+#ppt_w/2"/>
                                          </p:val>
                                        </p:tav>
                                        <p:tav tm="100000">
                                          <p:val>
                                            <p:strVal val="#ppt_x"/>
                                          </p:val>
                                        </p:tav>
                                      </p:tavLst>
                                    </p:anim>
                                    <p:anim calcmode="lin" valueType="num">
                                      <p:cBhvr>
                                        <p:cTn id="17" dur="3000" fill="hold"/>
                                        <p:tgtEl>
                                          <p:spTgt spid="12293"/>
                                        </p:tgtEl>
                                        <p:attrNameLst>
                                          <p:attrName>ppt_y</p:attrName>
                                        </p:attrNameLst>
                                      </p:cBhvr>
                                      <p:tavLst>
                                        <p:tav tm="0">
                                          <p:val>
                                            <p:strVal val="#ppt_y"/>
                                          </p:val>
                                        </p:tav>
                                        <p:tav tm="100000">
                                          <p:val>
                                            <p:strVal val="#ppt_y"/>
                                          </p:val>
                                        </p:tav>
                                      </p:tavLst>
                                    </p:anim>
                                  </p:childTnLst>
                                </p:cTn>
                              </p:par>
                            </p:childTnLst>
                          </p:cTn>
                        </p:par>
                        <p:par>
                          <p:cTn id="18" fill="hold">
                            <p:stCondLst>
                              <p:cond delay="10000"/>
                            </p:stCondLst>
                            <p:childTnLst>
                              <p:par>
                                <p:cTn id="19" presetID="2" presetClass="exit" presetSubtype="8" fill="hold" nodeType="afterEffect">
                                  <p:stCondLst>
                                    <p:cond delay="0"/>
                                  </p:stCondLst>
                                  <p:childTnLst>
                                    <p:anim calcmode="lin" valueType="num">
                                      <p:cBhvr>
                                        <p:cTn id="20" dur="3000"/>
                                        <p:tgtEl>
                                          <p:spTgt spid="12293"/>
                                        </p:tgtEl>
                                        <p:attrNameLst>
                                          <p:attrName>ppt_x</p:attrName>
                                        </p:attrNameLst>
                                      </p:cBhvr>
                                      <p:tavLst>
                                        <p:tav tm="0">
                                          <p:val>
                                            <p:strVal val="ppt_x"/>
                                          </p:val>
                                        </p:tav>
                                        <p:tav tm="100000">
                                          <p:val>
                                            <p:strVal val="0-ppt_w/2"/>
                                          </p:val>
                                        </p:tav>
                                      </p:tavLst>
                                    </p:anim>
                                    <p:anim calcmode="lin" valueType="num">
                                      <p:cBhvr>
                                        <p:cTn id="21" dur="3000"/>
                                        <p:tgtEl>
                                          <p:spTgt spid="12293"/>
                                        </p:tgtEl>
                                        <p:attrNameLst>
                                          <p:attrName>ppt_y</p:attrName>
                                        </p:attrNameLst>
                                      </p:cBhvr>
                                      <p:tavLst>
                                        <p:tav tm="0">
                                          <p:val>
                                            <p:strVal val="ppt_y"/>
                                          </p:val>
                                        </p:tav>
                                        <p:tav tm="100000">
                                          <p:val>
                                            <p:strVal val="ppt_y"/>
                                          </p:val>
                                        </p:tav>
                                      </p:tavLst>
                                    </p:anim>
                                    <p:set>
                                      <p:cBhvr>
                                        <p:cTn id="22" dur="1" fill="hold">
                                          <p:stCondLst>
                                            <p:cond delay="2999"/>
                                          </p:stCondLst>
                                        </p:cTn>
                                        <p:tgtEl>
                                          <p:spTgt spid="12293"/>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12296"/>
                                        </p:tgtEl>
                                        <p:attrNameLst>
                                          <p:attrName>style.visibility</p:attrName>
                                        </p:attrNameLst>
                                      </p:cBhvr>
                                      <p:to>
                                        <p:strVal val="visible"/>
                                      </p:to>
                                    </p:set>
                                    <p:anim calcmode="lin" valueType="num">
                                      <p:cBhvr>
                                        <p:cTn id="25" dur="3000" fill="hold"/>
                                        <p:tgtEl>
                                          <p:spTgt spid="12296"/>
                                        </p:tgtEl>
                                        <p:attrNameLst>
                                          <p:attrName>ppt_x</p:attrName>
                                        </p:attrNameLst>
                                      </p:cBhvr>
                                      <p:tavLst>
                                        <p:tav tm="0">
                                          <p:val>
                                            <p:strVal val="1+#ppt_w/2"/>
                                          </p:val>
                                        </p:tav>
                                        <p:tav tm="100000">
                                          <p:val>
                                            <p:strVal val="#ppt_x"/>
                                          </p:val>
                                        </p:tav>
                                      </p:tavLst>
                                    </p:anim>
                                    <p:anim calcmode="lin" valueType="num">
                                      <p:cBhvr>
                                        <p:cTn id="26" dur="3000" fill="hold"/>
                                        <p:tgtEl>
                                          <p:spTgt spid="12296"/>
                                        </p:tgtEl>
                                        <p:attrNameLst>
                                          <p:attrName>ppt_y</p:attrName>
                                        </p:attrNameLst>
                                      </p:cBhvr>
                                      <p:tavLst>
                                        <p:tav tm="0">
                                          <p:val>
                                            <p:strVal val="#ppt_y"/>
                                          </p:val>
                                        </p:tav>
                                        <p:tav tm="100000">
                                          <p:val>
                                            <p:strVal val="#ppt_y"/>
                                          </p:val>
                                        </p:tav>
                                      </p:tavLst>
                                    </p:anim>
                                  </p:childTnLst>
                                </p:cTn>
                              </p:par>
                            </p:childTnLst>
                          </p:cTn>
                        </p:par>
                        <p:par>
                          <p:cTn id="27" fill="hold">
                            <p:stCondLst>
                              <p:cond delay="13000"/>
                            </p:stCondLst>
                            <p:childTnLst>
                              <p:par>
                                <p:cTn id="28" presetID="2" presetClass="exit" presetSubtype="8" fill="hold" nodeType="afterEffect">
                                  <p:stCondLst>
                                    <p:cond delay="0"/>
                                  </p:stCondLst>
                                  <p:childTnLst>
                                    <p:anim calcmode="lin" valueType="num">
                                      <p:cBhvr>
                                        <p:cTn id="29" dur="3000"/>
                                        <p:tgtEl>
                                          <p:spTgt spid="12296"/>
                                        </p:tgtEl>
                                        <p:attrNameLst>
                                          <p:attrName>ppt_x</p:attrName>
                                        </p:attrNameLst>
                                      </p:cBhvr>
                                      <p:tavLst>
                                        <p:tav tm="0">
                                          <p:val>
                                            <p:strVal val="ppt_x"/>
                                          </p:val>
                                        </p:tav>
                                        <p:tav tm="100000">
                                          <p:val>
                                            <p:strVal val="0-ppt_w/2"/>
                                          </p:val>
                                        </p:tav>
                                      </p:tavLst>
                                    </p:anim>
                                    <p:anim calcmode="lin" valueType="num">
                                      <p:cBhvr>
                                        <p:cTn id="30" dur="3000"/>
                                        <p:tgtEl>
                                          <p:spTgt spid="12296"/>
                                        </p:tgtEl>
                                        <p:attrNameLst>
                                          <p:attrName>ppt_y</p:attrName>
                                        </p:attrNameLst>
                                      </p:cBhvr>
                                      <p:tavLst>
                                        <p:tav tm="0">
                                          <p:val>
                                            <p:strVal val="ppt_y"/>
                                          </p:val>
                                        </p:tav>
                                        <p:tav tm="100000">
                                          <p:val>
                                            <p:strVal val="ppt_y"/>
                                          </p:val>
                                        </p:tav>
                                      </p:tavLst>
                                    </p:anim>
                                    <p:set>
                                      <p:cBhvr>
                                        <p:cTn id="31" dur="1" fill="hold">
                                          <p:stCondLst>
                                            <p:cond delay="2999"/>
                                          </p:stCondLst>
                                        </p:cTn>
                                        <p:tgtEl>
                                          <p:spTgt spid="12296"/>
                                        </p:tgtEl>
                                        <p:attrNameLst>
                                          <p:attrName>style.visibility</p:attrName>
                                        </p:attrNameLst>
                                      </p:cBhvr>
                                      <p:to>
                                        <p:strVal val="hidden"/>
                                      </p:to>
                                    </p:set>
                                  </p:childTnLst>
                                </p:cTn>
                              </p:par>
                              <p:par>
                                <p:cTn id="32" presetID="2" presetClass="entr" presetSubtype="2" fill="hold" nodeType="withEffect">
                                  <p:stCondLst>
                                    <p:cond delay="0"/>
                                  </p:stCondLst>
                                  <p:childTnLst>
                                    <p:set>
                                      <p:cBhvr>
                                        <p:cTn id="33" dur="1" fill="hold">
                                          <p:stCondLst>
                                            <p:cond delay="0"/>
                                          </p:stCondLst>
                                        </p:cTn>
                                        <p:tgtEl>
                                          <p:spTgt spid="12299"/>
                                        </p:tgtEl>
                                        <p:attrNameLst>
                                          <p:attrName>style.visibility</p:attrName>
                                        </p:attrNameLst>
                                      </p:cBhvr>
                                      <p:to>
                                        <p:strVal val="visible"/>
                                      </p:to>
                                    </p:set>
                                    <p:anim calcmode="lin" valueType="num">
                                      <p:cBhvr>
                                        <p:cTn id="34" dur="3000" fill="hold"/>
                                        <p:tgtEl>
                                          <p:spTgt spid="12299"/>
                                        </p:tgtEl>
                                        <p:attrNameLst>
                                          <p:attrName>ppt_x</p:attrName>
                                        </p:attrNameLst>
                                      </p:cBhvr>
                                      <p:tavLst>
                                        <p:tav tm="0">
                                          <p:val>
                                            <p:strVal val="1+#ppt_w/2"/>
                                          </p:val>
                                        </p:tav>
                                        <p:tav tm="100000">
                                          <p:val>
                                            <p:strVal val="#ppt_x"/>
                                          </p:val>
                                        </p:tav>
                                      </p:tavLst>
                                    </p:anim>
                                    <p:anim calcmode="lin" valueType="num">
                                      <p:cBhvr>
                                        <p:cTn id="35" dur="3000" fill="hold"/>
                                        <p:tgtEl>
                                          <p:spTgt spid="12299"/>
                                        </p:tgtEl>
                                        <p:attrNameLst>
                                          <p:attrName>ppt_y</p:attrName>
                                        </p:attrNameLst>
                                      </p:cBhvr>
                                      <p:tavLst>
                                        <p:tav tm="0">
                                          <p:val>
                                            <p:strVal val="#ppt_y"/>
                                          </p:val>
                                        </p:tav>
                                        <p:tav tm="100000">
                                          <p:val>
                                            <p:strVal val="#ppt_y"/>
                                          </p:val>
                                        </p:tav>
                                      </p:tavLst>
                                    </p:anim>
                                  </p:childTnLst>
                                </p:cTn>
                              </p:par>
                            </p:childTnLst>
                          </p:cTn>
                        </p:par>
                        <p:par>
                          <p:cTn id="36" fill="hold">
                            <p:stCondLst>
                              <p:cond delay="16000"/>
                            </p:stCondLst>
                            <p:childTnLst>
                              <p:par>
                                <p:cTn id="37" presetID="2" presetClass="exit" presetSubtype="8" fill="hold" nodeType="afterEffect">
                                  <p:stCondLst>
                                    <p:cond delay="0"/>
                                  </p:stCondLst>
                                  <p:childTnLst>
                                    <p:anim calcmode="lin" valueType="num">
                                      <p:cBhvr>
                                        <p:cTn id="38" dur="3000"/>
                                        <p:tgtEl>
                                          <p:spTgt spid="12299"/>
                                        </p:tgtEl>
                                        <p:attrNameLst>
                                          <p:attrName>ppt_x</p:attrName>
                                        </p:attrNameLst>
                                      </p:cBhvr>
                                      <p:tavLst>
                                        <p:tav tm="0">
                                          <p:val>
                                            <p:strVal val="ppt_x"/>
                                          </p:val>
                                        </p:tav>
                                        <p:tav tm="100000">
                                          <p:val>
                                            <p:strVal val="0-ppt_w/2"/>
                                          </p:val>
                                        </p:tav>
                                      </p:tavLst>
                                    </p:anim>
                                    <p:anim calcmode="lin" valueType="num">
                                      <p:cBhvr>
                                        <p:cTn id="39" dur="3000"/>
                                        <p:tgtEl>
                                          <p:spTgt spid="12299"/>
                                        </p:tgtEl>
                                        <p:attrNameLst>
                                          <p:attrName>ppt_y</p:attrName>
                                        </p:attrNameLst>
                                      </p:cBhvr>
                                      <p:tavLst>
                                        <p:tav tm="0">
                                          <p:val>
                                            <p:strVal val="ppt_y"/>
                                          </p:val>
                                        </p:tav>
                                        <p:tav tm="100000">
                                          <p:val>
                                            <p:strVal val="ppt_y"/>
                                          </p:val>
                                        </p:tav>
                                      </p:tavLst>
                                    </p:anim>
                                    <p:set>
                                      <p:cBhvr>
                                        <p:cTn id="40" dur="1" fill="hold">
                                          <p:stCondLst>
                                            <p:cond delay="2999"/>
                                          </p:stCondLst>
                                        </p:cTn>
                                        <p:tgtEl>
                                          <p:spTgt spid="12299"/>
                                        </p:tgtEl>
                                        <p:attrNameLst>
                                          <p:attrName>style.visibility</p:attrName>
                                        </p:attrNameLst>
                                      </p:cBhvr>
                                      <p:to>
                                        <p:strVal val="hidden"/>
                                      </p:to>
                                    </p:set>
                                  </p:childTnLst>
                                </p:cTn>
                              </p:par>
                              <p:par>
                                <p:cTn id="41" presetID="2" presetClass="entr" presetSubtype="2" fill="hold" nodeType="withEffect">
                                  <p:stCondLst>
                                    <p:cond delay="0"/>
                                  </p:stCondLst>
                                  <p:childTnLst>
                                    <p:set>
                                      <p:cBhvr>
                                        <p:cTn id="42" dur="1" fill="hold">
                                          <p:stCondLst>
                                            <p:cond delay="0"/>
                                          </p:stCondLst>
                                        </p:cTn>
                                        <p:tgtEl>
                                          <p:spTgt spid="12302"/>
                                        </p:tgtEl>
                                        <p:attrNameLst>
                                          <p:attrName>style.visibility</p:attrName>
                                        </p:attrNameLst>
                                      </p:cBhvr>
                                      <p:to>
                                        <p:strVal val="visible"/>
                                      </p:to>
                                    </p:set>
                                    <p:anim calcmode="lin" valueType="num">
                                      <p:cBhvr>
                                        <p:cTn id="43" dur="3000" fill="hold"/>
                                        <p:tgtEl>
                                          <p:spTgt spid="12302"/>
                                        </p:tgtEl>
                                        <p:attrNameLst>
                                          <p:attrName>ppt_x</p:attrName>
                                        </p:attrNameLst>
                                      </p:cBhvr>
                                      <p:tavLst>
                                        <p:tav tm="0">
                                          <p:val>
                                            <p:strVal val="1+#ppt_w/2"/>
                                          </p:val>
                                        </p:tav>
                                        <p:tav tm="100000">
                                          <p:val>
                                            <p:strVal val="#ppt_x"/>
                                          </p:val>
                                        </p:tav>
                                      </p:tavLst>
                                    </p:anim>
                                    <p:anim calcmode="lin" valueType="num">
                                      <p:cBhvr>
                                        <p:cTn id="44" dur="3000" fill="hold"/>
                                        <p:tgtEl>
                                          <p:spTgt spid="12302"/>
                                        </p:tgtEl>
                                        <p:attrNameLst>
                                          <p:attrName>ppt_y</p:attrName>
                                        </p:attrNameLst>
                                      </p:cBhvr>
                                      <p:tavLst>
                                        <p:tav tm="0">
                                          <p:val>
                                            <p:strVal val="#ppt_y"/>
                                          </p:val>
                                        </p:tav>
                                        <p:tav tm="100000">
                                          <p:val>
                                            <p:strVal val="#ppt_y"/>
                                          </p:val>
                                        </p:tav>
                                      </p:tavLst>
                                    </p:anim>
                                  </p:childTnLst>
                                </p:cTn>
                              </p:par>
                            </p:childTnLst>
                          </p:cTn>
                        </p:par>
                        <p:par>
                          <p:cTn id="45" fill="hold">
                            <p:stCondLst>
                              <p:cond delay="19000"/>
                            </p:stCondLst>
                            <p:childTnLst>
                              <p:par>
                                <p:cTn id="46" presetID="2" presetClass="exit" presetSubtype="8" fill="hold" nodeType="afterEffect">
                                  <p:stCondLst>
                                    <p:cond delay="0"/>
                                  </p:stCondLst>
                                  <p:childTnLst>
                                    <p:anim calcmode="lin" valueType="num">
                                      <p:cBhvr>
                                        <p:cTn id="47" dur="3000"/>
                                        <p:tgtEl>
                                          <p:spTgt spid="12302"/>
                                        </p:tgtEl>
                                        <p:attrNameLst>
                                          <p:attrName>ppt_x</p:attrName>
                                        </p:attrNameLst>
                                      </p:cBhvr>
                                      <p:tavLst>
                                        <p:tav tm="0">
                                          <p:val>
                                            <p:strVal val="ppt_x"/>
                                          </p:val>
                                        </p:tav>
                                        <p:tav tm="100000">
                                          <p:val>
                                            <p:strVal val="0-ppt_w/2"/>
                                          </p:val>
                                        </p:tav>
                                      </p:tavLst>
                                    </p:anim>
                                    <p:anim calcmode="lin" valueType="num">
                                      <p:cBhvr>
                                        <p:cTn id="48" dur="3000"/>
                                        <p:tgtEl>
                                          <p:spTgt spid="12302"/>
                                        </p:tgtEl>
                                        <p:attrNameLst>
                                          <p:attrName>ppt_y</p:attrName>
                                        </p:attrNameLst>
                                      </p:cBhvr>
                                      <p:tavLst>
                                        <p:tav tm="0">
                                          <p:val>
                                            <p:strVal val="ppt_y"/>
                                          </p:val>
                                        </p:tav>
                                        <p:tav tm="100000">
                                          <p:val>
                                            <p:strVal val="ppt_y"/>
                                          </p:val>
                                        </p:tav>
                                      </p:tavLst>
                                    </p:anim>
                                    <p:set>
                                      <p:cBhvr>
                                        <p:cTn id="49" dur="1" fill="hold">
                                          <p:stCondLst>
                                            <p:cond delay="2999"/>
                                          </p:stCondLst>
                                        </p:cTn>
                                        <p:tgtEl>
                                          <p:spTgt spid="12302"/>
                                        </p:tgtEl>
                                        <p:attrNameLst>
                                          <p:attrName>style.visibility</p:attrName>
                                        </p:attrNameLst>
                                      </p:cBhvr>
                                      <p:to>
                                        <p:strVal val="hidden"/>
                                      </p:to>
                                    </p:set>
                                  </p:childTnLst>
                                </p:cTn>
                              </p:par>
                              <p:par>
                                <p:cTn id="50" presetID="2" presetClass="entr" presetSubtype="2" fill="hold" nodeType="withEffect">
                                  <p:stCondLst>
                                    <p:cond delay="0"/>
                                  </p:stCondLst>
                                  <p:childTnLst>
                                    <p:set>
                                      <p:cBhvr>
                                        <p:cTn id="51" dur="1" fill="hold">
                                          <p:stCondLst>
                                            <p:cond delay="0"/>
                                          </p:stCondLst>
                                        </p:cTn>
                                        <p:tgtEl>
                                          <p:spTgt spid="12305"/>
                                        </p:tgtEl>
                                        <p:attrNameLst>
                                          <p:attrName>style.visibility</p:attrName>
                                        </p:attrNameLst>
                                      </p:cBhvr>
                                      <p:to>
                                        <p:strVal val="visible"/>
                                      </p:to>
                                    </p:set>
                                    <p:anim calcmode="lin" valueType="num">
                                      <p:cBhvr>
                                        <p:cTn id="52" dur="3000" fill="hold"/>
                                        <p:tgtEl>
                                          <p:spTgt spid="12305"/>
                                        </p:tgtEl>
                                        <p:attrNameLst>
                                          <p:attrName>ppt_x</p:attrName>
                                        </p:attrNameLst>
                                      </p:cBhvr>
                                      <p:tavLst>
                                        <p:tav tm="0">
                                          <p:val>
                                            <p:strVal val="1+#ppt_w/2"/>
                                          </p:val>
                                        </p:tav>
                                        <p:tav tm="100000">
                                          <p:val>
                                            <p:strVal val="#ppt_x"/>
                                          </p:val>
                                        </p:tav>
                                      </p:tavLst>
                                    </p:anim>
                                    <p:anim calcmode="lin" valueType="num">
                                      <p:cBhvr>
                                        <p:cTn id="53" dur="3000" fill="hold"/>
                                        <p:tgtEl>
                                          <p:spTgt spid="123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矩形 3"/>
          <p:cNvSpPr/>
          <p:nvPr/>
        </p:nvSpPr>
        <p:spPr>
          <a:xfrm>
            <a:off x="6996113" y="2655888"/>
            <a:ext cx="4876800" cy="2320925"/>
          </a:xfrm>
          <a:prstGeom prst="rect">
            <a:avLst/>
          </a:prstGeom>
          <a:blipFill rotWithShape="1">
            <a:blip r:embed="rId1"/>
            <a:stretch>
              <a:fillRect/>
            </a:stretch>
          </a:blipFill>
          <a:ln w="12700" cap="flat" cmpd="sng">
            <a:solidFill>
              <a:srgbClr val="A5A5A5"/>
            </a:solidFill>
            <a:prstDash val="solid"/>
            <a:bevel/>
            <a:headEnd type="none" w="med" len="med"/>
            <a:tailEnd type="none" w="med" len="med"/>
          </a:ln>
        </p:spPr>
        <p:txBody>
          <a:bodyPr anchor="ctr"/>
          <a:p>
            <a:r>
              <a:rPr lang="zh-CN" altLang="en-US" sz="3200" dirty="0">
                <a:latin typeface="黑体" panose="02010600030101010101" charset="-122"/>
                <a:ea typeface="黑体" panose="02010600030101010101" charset="-122"/>
                <a:sym typeface="黑体" panose="02010600030101010101" charset="-122"/>
              </a:rPr>
              <a:t>    </a:t>
            </a:r>
            <a:r>
              <a:rPr lang="zh-CN" altLang="en-US" sz="3600" b="1" dirty="0">
                <a:latin typeface="楷体" panose="02010609060101010101" pitchFamily="1" charset="-122"/>
                <a:ea typeface="楷体" panose="02010609060101010101" pitchFamily="1" charset="-122"/>
                <a:sym typeface="楷体" panose="02010609060101010101" pitchFamily="1" charset="-122"/>
              </a:rPr>
              <a:t>相国寺每月五次开放，</a:t>
            </a:r>
            <a:r>
              <a:rPr lang="zh-CN" altLang="en-US" sz="4400" b="1" dirty="0">
                <a:solidFill>
                  <a:srgbClr val="C00000"/>
                </a:solidFill>
                <a:latin typeface="楷体" panose="02010609060101010101" pitchFamily="1" charset="-122"/>
                <a:ea typeface="楷体" panose="02010609060101010101" pitchFamily="1" charset="-122"/>
                <a:sym typeface="楷体" panose="02010609060101010101" pitchFamily="1" charset="-122"/>
              </a:rPr>
              <a:t>万姓交易</a:t>
            </a:r>
            <a:r>
              <a:rPr lang="zh-CN" altLang="en-US" sz="3600" b="1" dirty="0">
                <a:latin typeface="楷体" panose="02010609060101010101" pitchFamily="1" charset="-122"/>
                <a:ea typeface="楷体" panose="02010609060101010101" pitchFamily="1" charset="-122"/>
                <a:sym typeface="楷体" panose="02010609060101010101" pitchFamily="1" charset="-122"/>
              </a:rPr>
              <a:t>。</a:t>
            </a:r>
            <a:endParaRPr lang="en-US" altLang="zh-CN" sz="3600" b="1" dirty="0">
              <a:latin typeface="楷体" panose="02010609060101010101" pitchFamily="1" charset="-122"/>
              <a:ea typeface="楷体" panose="02010609060101010101" pitchFamily="1" charset="-122"/>
              <a:sym typeface="楷体" panose="02010609060101010101" pitchFamily="1" charset="-122"/>
            </a:endParaRPr>
          </a:p>
          <a:p>
            <a:pPr algn="r"/>
            <a:endParaRPr lang="zh-CN" altLang="en-US" dirty="0">
              <a:latin typeface="楷体" panose="02010609060101010101" pitchFamily="1" charset="-122"/>
              <a:ea typeface="楷体" panose="02010609060101010101" pitchFamily="1" charset="-122"/>
              <a:sym typeface="楷体" panose="02010609060101010101" pitchFamily="1" charset="-122"/>
            </a:endParaRPr>
          </a:p>
          <a:p>
            <a:pPr algn="r"/>
            <a:r>
              <a:rPr lang="en-US" altLang="zh-CN" b="1" dirty="0">
                <a:latin typeface="楷体" panose="02010609060101010101" pitchFamily="1" charset="-122"/>
                <a:ea typeface="楷体" panose="02010609060101010101" pitchFamily="1" charset="-122"/>
                <a:sym typeface="楷体" panose="02010609060101010101" pitchFamily="1" charset="-122"/>
              </a:rPr>
              <a:t>——[</a:t>
            </a:r>
            <a:r>
              <a:rPr lang="zh-CN" altLang="en-US" b="1" dirty="0">
                <a:latin typeface="楷体" panose="02010609060101010101" pitchFamily="1" charset="-122"/>
                <a:ea typeface="楷体" panose="02010609060101010101" pitchFamily="1" charset="-122"/>
                <a:sym typeface="楷体" panose="02010609060101010101" pitchFamily="1" charset="-122"/>
              </a:rPr>
              <a:t>宋</a:t>
            </a:r>
            <a:r>
              <a:rPr lang="en-US" altLang="zh-CN" b="1" dirty="0">
                <a:latin typeface="楷体" panose="02010609060101010101" pitchFamily="1" charset="-122"/>
                <a:ea typeface="楷体" panose="02010609060101010101" pitchFamily="1" charset="-122"/>
                <a:sym typeface="楷体" panose="02010609060101010101" pitchFamily="1" charset="-122"/>
              </a:rPr>
              <a:t>]</a:t>
            </a:r>
            <a:r>
              <a:rPr lang="zh-CN" altLang="en-US" b="1" dirty="0">
                <a:latin typeface="楷体" panose="02010609060101010101" pitchFamily="1" charset="-122"/>
                <a:ea typeface="楷体" panose="02010609060101010101" pitchFamily="1" charset="-122"/>
                <a:sym typeface="楷体" panose="02010609060101010101" pitchFamily="1" charset="-122"/>
              </a:rPr>
              <a:t>孟元老</a:t>
            </a:r>
            <a:r>
              <a:rPr lang="en-US" altLang="zh-CN" b="1" dirty="0">
                <a:latin typeface="楷体" panose="02010609060101010101" pitchFamily="1" charset="-122"/>
                <a:ea typeface="楷体" panose="02010609060101010101" pitchFamily="1" charset="-122"/>
                <a:sym typeface="楷体" panose="02010609060101010101" pitchFamily="1" charset="-122"/>
              </a:rPr>
              <a:t>《</a:t>
            </a:r>
            <a:r>
              <a:rPr lang="zh-CN" altLang="en-US" b="1" dirty="0">
                <a:latin typeface="楷体" panose="02010609060101010101" pitchFamily="1" charset="-122"/>
                <a:ea typeface="楷体" panose="02010609060101010101" pitchFamily="1" charset="-122"/>
                <a:sym typeface="楷体" panose="02010609060101010101" pitchFamily="1" charset="-122"/>
              </a:rPr>
              <a:t>东京梦华录</a:t>
            </a:r>
            <a:r>
              <a:rPr lang="en-US" altLang="zh-CN" b="1" dirty="0">
                <a:latin typeface="楷体" panose="02010609060101010101" pitchFamily="1" charset="-122"/>
                <a:ea typeface="楷体" panose="02010609060101010101" pitchFamily="1" charset="-122"/>
                <a:sym typeface="楷体" panose="02010609060101010101" pitchFamily="1" charset="-122"/>
              </a:rPr>
              <a:t>》</a:t>
            </a:r>
            <a:endParaRPr lang="zh-CN" altLang="en-US" b="1" dirty="0">
              <a:latin typeface="楷体" panose="02010609060101010101" pitchFamily="1" charset="-122"/>
              <a:ea typeface="楷体" panose="02010609060101010101" pitchFamily="1" charset="-122"/>
              <a:sym typeface="楷体" panose="02010609060101010101" pitchFamily="1" charset="-122"/>
            </a:endParaRPr>
          </a:p>
        </p:txBody>
      </p:sp>
      <p:sp>
        <p:nvSpPr>
          <p:cNvPr id="13315" name="矩形 4"/>
          <p:cNvSpPr/>
          <p:nvPr/>
        </p:nvSpPr>
        <p:spPr>
          <a:xfrm>
            <a:off x="1309688" y="6003925"/>
            <a:ext cx="4314825" cy="400050"/>
          </a:xfrm>
          <a:prstGeom prst="rect">
            <a:avLst/>
          </a:prstGeom>
          <a:noFill/>
          <a:ln w="9525">
            <a:noFill/>
          </a:ln>
        </p:spPr>
        <p:txBody>
          <a:bodyPr wrap="none">
            <a:spAutoFit/>
          </a:bodyPr>
          <a:p>
            <a:r>
              <a:rPr lang="en-US" altLang="zh-CN" sz="2000" b="1" dirty="0">
                <a:solidFill>
                  <a:srgbClr val="000000"/>
                </a:solidFill>
                <a:latin typeface="隶书" panose="02010509060101010101" pitchFamily="1" charset="-122"/>
                <a:ea typeface="隶书" panose="02010509060101010101" pitchFamily="1" charset="-122"/>
                <a:sym typeface="隶书" panose="02010509060101010101" pitchFamily="1" charset="-122"/>
              </a:rPr>
              <a:t>——</a:t>
            </a:r>
            <a:r>
              <a:rPr lang="zh-CN" altLang="en-US" sz="2000" b="1" dirty="0">
                <a:solidFill>
                  <a:srgbClr val="000000"/>
                </a:solidFill>
                <a:latin typeface="隶书" panose="02010509060101010101" pitchFamily="1" charset="-122"/>
                <a:ea typeface="隶书" panose="02010509060101010101" pitchFamily="1" charset="-122"/>
                <a:sym typeface="隶书" panose="02010509060101010101" pitchFamily="1" charset="-122"/>
              </a:rPr>
              <a:t>徐苹芳复原的北宋相国寺平面图</a:t>
            </a:r>
            <a:endParaRPr lang="zh-CN" altLang="en-US" sz="2000" b="1" dirty="0">
              <a:solidFill>
                <a:srgbClr val="000000"/>
              </a:solidFill>
              <a:latin typeface="隶书" panose="02010509060101010101" pitchFamily="1" charset="-122"/>
              <a:ea typeface="隶书" panose="02010509060101010101" pitchFamily="1" charset="-122"/>
              <a:sym typeface="隶书" panose="02010509060101010101" pitchFamily="1" charset="-122"/>
            </a:endParaRPr>
          </a:p>
        </p:txBody>
      </p:sp>
      <p:sp>
        <p:nvSpPr>
          <p:cNvPr id="13316" name="矩形 8"/>
          <p:cNvSpPr/>
          <p:nvPr/>
        </p:nvSpPr>
        <p:spPr>
          <a:xfrm>
            <a:off x="6996113" y="5035550"/>
            <a:ext cx="4876800" cy="1137285"/>
          </a:xfrm>
          <a:prstGeom prst="rect">
            <a:avLst/>
          </a:prstGeom>
          <a:blipFill rotWithShape="1">
            <a:blip r:embed="rId1"/>
            <a:stretch>
              <a:fillRect/>
            </a:stretch>
          </a:blipFill>
          <a:ln w="9525">
            <a:noFill/>
          </a:ln>
        </p:spPr>
        <p:txBody>
          <a:bodyPr>
            <a:spAutoFit/>
          </a:bodyPr>
          <a:p>
            <a:pPr>
              <a:spcBef>
                <a:spcPts val="1200"/>
              </a:spcBef>
            </a:pPr>
            <a:r>
              <a:rPr lang="zh-CN" altLang="en-US" sz="3200" dirty="0">
                <a:solidFill>
                  <a:srgbClr val="000000"/>
                </a:solidFill>
                <a:latin typeface="Calibri" panose="020F0502020204030204" pitchFamily="2" charset="0"/>
                <a:ea typeface="等线" panose="02010600030101010101" charset="-122"/>
                <a:sym typeface="Calibri" panose="020F0502020204030204" pitchFamily="2" charset="0"/>
              </a:rPr>
              <a:t>   </a:t>
            </a:r>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东京相国寺乃</a:t>
            </a:r>
            <a:r>
              <a:rPr lang="zh-CN" altLang="en-US" sz="4000" b="1" dirty="0">
                <a:solidFill>
                  <a:srgbClr val="C00000"/>
                </a:solidFill>
                <a:latin typeface="楷体" panose="02010609060101010101" pitchFamily="1" charset="-122"/>
                <a:ea typeface="楷体" panose="02010609060101010101" pitchFamily="1" charset="-122"/>
                <a:sym typeface="楷体" panose="02010609060101010101" pitchFamily="1" charset="-122"/>
              </a:rPr>
              <a:t>瓦市</a:t>
            </a:r>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也。</a:t>
            </a:r>
            <a:endParaRPr lang="en-US" altLang="zh-CN" sz="3200"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a:p>
            <a:pPr algn="r">
              <a:spcBef>
                <a:spcPts val="1200"/>
              </a:spcBef>
            </a:pPr>
            <a:r>
              <a:rPr lang="en-US" altLang="zh-CN"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b="1" dirty="0">
                <a:solidFill>
                  <a:srgbClr val="000000"/>
                </a:solidFill>
                <a:latin typeface="楷体" panose="02010609060101010101" pitchFamily="1" charset="-122"/>
                <a:ea typeface="楷体" panose="02010609060101010101" pitchFamily="1" charset="-122"/>
                <a:sym typeface="楷体" panose="02010609060101010101" pitchFamily="1" charset="-122"/>
              </a:rPr>
              <a:t>宋</a:t>
            </a:r>
            <a:r>
              <a:rPr lang="en-US" altLang="zh-CN"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b="1" dirty="0">
                <a:solidFill>
                  <a:srgbClr val="000000"/>
                </a:solidFill>
                <a:latin typeface="楷体" panose="02010609060101010101" pitchFamily="1" charset="-122"/>
                <a:ea typeface="楷体" panose="02010609060101010101" pitchFamily="1" charset="-122"/>
                <a:sym typeface="楷体" panose="02010609060101010101" pitchFamily="1" charset="-122"/>
              </a:rPr>
              <a:t>王栐</a:t>
            </a:r>
            <a:r>
              <a:rPr lang="en-US" altLang="zh-CN"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b="1" dirty="0">
                <a:solidFill>
                  <a:srgbClr val="000000"/>
                </a:solidFill>
                <a:latin typeface="楷体" panose="02010609060101010101" pitchFamily="1" charset="-122"/>
                <a:ea typeface="楷体" panose="02010609060101010101" pitchFamily="1" charset="-122"/>
                <a:sym typeface="楷体" panose="02010609060101010101" pitchFamily="1" charset="-122"/>
              </a:rPr>
              <a:t>燕翼贻谋录</a:t>
            </a:r>
            <a:r>
              <a:rPr lang="en-US" altLang="zh-CN"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dirty="0">
                <a:solidFill>
                  <a:srgbClr val="000000"/>
                </a:solidFill>
                <a:latin typeface="楷体" panose="02010609060101010101" pitchFamily="1" charset="-122"/>
                <a:ea typeface="楷体" panose="02010609060101010101" pitchFamily="1" charset="-122"/>
                <a:sym typeface="楷体" panose="02010609060101010101" pitchFamily="1" charset="-122"/>
              </a:rPr>
              <a:t> </a:t>
            </a:r>
            <a:endParaRPr lang="zh-CN" altLang="en-US" dirty="0">
              <a:solidFill>
                <a:srgbClr val="000000"/>
              </a:solidFill>
              <a:latin typeface="楷体" panose="02010609060101010101" pitchFamily="1" charset="-122"/>
              <a:ea typeface="楷体" panose="02010609060101010101" pitchFamily="1" charset="-122"/>
              <a:sym typeface="楷体" panose="02010609060101010101" pitchFamily="1" charset="-122"/>
            </a:endParaRPr>
          </a:p>
        </p:txBody>
      </p:sp>
      <p:pic>
        <p:nvPicPr>
          <p:cNvPr id="13317" name="图片 35" descr="timg.jpg"/>
          <p:cNvPicPr>
            <a:picLocks noChangeAspect="1"/>
          </p:cNvPicPr>
          <p:nvPr/>
        </p:nvPicPr>
        <p:blipFill>
          <a:blip r:embed="rId2"/>
          <a:stretch>
            <a:fillRect/>
          </a:stretch>
        </p:blipFill>
        <p:spPr>
          <a:xfrm>
            <a:off x="6996430" y="909955"/>
            <a:ext cx="4706620" cy="1679575"/>
          </a:xfrm>
          <a:prstGeom prst="rect">
            <a:avLst/>
          </a:prstGeom>
          <a:noFill/>
          <a:ln w="9525">
            <a:noFill/>
          </a:ln>
        </p:spPr>
      </p:pic>
      <p:pic>
        <p:nvPicPr>
          <p:cNvPr id="13318" name="图片 18" descr="－3徐苹芳复原的北宋相国寺平面图副本.jpg"/>
          <p:cNvPicPr>
            <a:picLocks noChangeAspect="1"/>
          </p:cNvPicPr>
          <p:nvPr/>
        </p:nvPicPr>
        <p:blipFill>
          <a:blip r:embed="rId3"/>
          <a:stretch>
            <a:fillRect/>
          </a:stretch>
        </p:blipFill>
        <p:spPr>
          <a:xfrm>
            <a:off x="555625" y="1123950"/>
            <a:ext cx="5955030" cy="4879975"/>
          </a:xfrm>
          <a:prstGeom prst="rect">
            <a:avLst/>
          </a:prstGeom>
          <a:noFill/>
          <a:ln w="9525">
            <a:noFill/>
          </a:ln>
        </p:spPr>
      </p:pic>
      <p:sp>
        <p:nvSpPr>
          <p:cNvPr id="13319" name="矩形 19"/>
          <p:cNvSpPr/>
          <p:nvPr/>
        </p:nvSpPr>
        <p:spPr>
          <a:xfrm>
            <a:off x="2795588" y="5243513"/>
            <a:ext cx="1108075" cy="369887"/>
          </a:xfrm>
          <a:prstGeom prst="rect">
            <a:avLst/>
          </a:prstGeom>
          <a:noFill/>
          <a:ln w="9525">
            <a:noFill/>
          </a:ln>
        </p:spPr>
        <p:txBody>
          <a:bodyPr wrap="none">
            <a:spAutoFit/>
          </a:bodyPr>
          <a:p>
            <a:r>
              <a:rPr lang="zh-CN" altLang="en-US" b="1" dirty="0">
                <a:solidFill>
                  <a:srgbClr val="C00000"/>
                </a:solidFill>
                <a:latin typeface="微软雅黑" panose="020B0503020204020204" charset="-122"/>
                <a:ea typeface="微软雅黑" panose="020B0503020204020204" charset="-122"/>
                <a:sym typeface="微软雅黑" panose="020B0503020204020204" charset="-122"/>
              </a:rPr>
              <a:t>宠物市场</a:t>
            </a:r>
            <a:endParaRPr lang="en-US" altLang="zh-CN" b="1" dirty="0">
              <a:solidFill>
                <a:srgbClr val="C00000"/>
              </a:solidFill>
              <a:latin typeface="楷体" panose="02010609060101010101" pitchFamily="1" charset="-122"/>
              <a:ea typeface="楷体" panose="02010609060101010101" pitchFamily="1" charset="-122"/>
              <a:sym typeface="楷体" panose="02010609060101010101" pitchFamily="1" charset="-122"/>
            </a:endParaRPr>
          </a:p>
        </p:txBody>
      </p:sp>
      <p:sp>
        <p:nvSpPr>
          <p:cNvPr id="13320" name="矩形 20"/>
          <p:cNvSpPr/>
          <p:nvPr/>
        </p:nvSpPr>
        <p:spPr>
          <a:xfrm>
            <a:off x="2078355" y="4406900"/>
            <a:ext cx="3000375" cy="369888"/>
          </a:xfrm>
          <a:prstGeom prst="rect">
            <a:avLst/>
          </a:prstGeom>
          <a:noFill/>
          <a:ln w="9525">
            <a:noFill/>
          </a:ln>
        </p:spPr>
        <p:txBody>
          <a:bodyPr>
            <a:spAutoFit/>
          </a:bodyPr>
          <a:p>
            <a:pPr algn="ctr"/>
            <a:r>
              <a:rPr lang="zh-CN" altLang="en-US" b="1" dirty="0">
                <a:solidFill>
                  <a:srgbClr val="C00000"/>
                </a:solidFill>
                <a:latin typeface="微软雅黑" panose="020B0503020204020204" charset="-122"/>
                <a:ea typeface="微软雅黑" panose="020B0503020204020204" charset="-122"/>
                <a:sym typeface="微软雅黑" panose="020B0503020204020204" charset="-122"/>
              </a:rPr>
              <a:t>日用百货市场</a:t>
            </a:r>
            <a:endParaRPr lang="en-US" altLang="zh-CN" b="1" dirty="0">
              <a:solidFill>
                <a:srgbClr val="C00000"/>
              </a:solidFill>
              <a:latin typeface="楷体" panose="02010609060101010101" pitchFamily="1" charset="-122"/>
              <a:ea typeface="楷体" panose="02010609060101010101" pitchFamily="1" charset="-122"/>
              <a:sym typeface="楷体" panose="02010609060101010101" pitchFamily="1" charset="-122"/>
            </a:endParaRPr>
          </a:p>
        </p:txBody>
      </p:sp>
      <p:sp>
        <p:nvSpPr>
          <p:cNvPr id="13321" name="矩形 21"/>
          <p:cNvSpPr/>
          <p:nvPr/>
        </p:nvSpPr>
        <p:spPr>
          <a:xfrm>
            <a:off x="2031365" y="3378835"/>
            <a:ext cx="3003550" cy="369888"/>
          </a:xfrm>
          <a:prstGeom prst="rect">
            <a:avLst/>
          </a:prstGeom>
          <a:noFill/>
          <a:ln w="9525">
            <a:noFill/>
          </a:ln>
        </p:spPr>
        <p:txBody>
          <a:bodyPr>
            <a:spAutoFit/>
          </a:bodyPr>
          <a:p>
            <a:pPr algn="ctr"/>
            <a:r>
              <a:rPr lang="zh-CN" altLang="en-US" b="1" dirty="0">
                <a:solidFill>
                  <a:srgbClr val="C00000"/>
                </a:solidFill>
                <a:latin typeface="微软雅黑" panose="020B0503020204020204" charset="-122"/>
                <a:ea typeface="微软雅黑" panose="020B0503020204020204" charset="-122"/>
                <a:sym typeface="微软雅黑" panose="020B0503020204020204" charset="-122"/>
              </a:rPr>
              <a:t>文化市场</a:t>
            </a:r>
            <a:endParaRPr lang="en-US" altLang="zh-CN" b="1" dirty="0">
              <a:solidFill>
                <a:srgbClr val="C00000"/>
              </a:solidFill>
              <a:latin typeface="楷体" panose="02010609060101010101" pitchFamily="1" charset="-122"/>
              <a:ea typeface="楷体" panose="02010609060101010101" pitchFamily="1" charset="-122"/>
              <a:sym typeface="楷体" panose="02010609060101010101" pitchFamily="1" charset="-122"/>
            </a:endParaRPr>
          </a:p>
        </p:txBody>
      </p:sp>
      <p:sp>
        <p:nvSpPr>
          <p:cNvPr id="13322" name="矩形 23"/>
          <p:cNvSpPr/>
          <p:nvPr/>
        </p:nvSpPr>
        <p:spPr>
          <a:xfrm>
            <a:off x="1849120" y="909955"/>
            <a:ext cx="3001963" cy="368300"/>
          </a:xfrm>
          <a:prstGeom prst="rect">
            <a:avLst/>
          </a:prstGeom>
          <a:noFill/>
          <a:ln w="9525">
            <a:noFill/>
          </a:ln>
        </p:spPr>
        <p:txBody>
          <a:bodyPr>
            <a:spAutoFit/>
          </a:bodyPr>
          <a:p>
            <a:pPr algn="ctr"/>
            <a:r>
              <a:rPr lang="zh-CN" altLang="en-US" b="1" dirty="0">
                <a:solidFill>
                  <a:srgbClr val="C00000"/>
                </a:solidFill>
                <a:latin typeface="微软雅黑" panose="020B0503020204020204" charset="-122"/>
                <a:ea typeface="微软雅黑" panose="020B0503020204020204" charset="-122"/>
                <a:sym typeface="微软雅黑" panose="020B0503020204020204" charset="-122"/>
              </a:rPr>
              <a:t>书籍古玩市场</a:t>
            </a:r>
            <a:endParaRPr lang="en-US" altLang="zh-CN" b="1" dirty="0">
              <a:solidFill>
                <a:srgbClr val="C00000"/>
              </a:solidFill>
              <a:latin typeface="楷体" panose="02010609060101010101" pitchFamily="1" charset="-122"/>
              <a:ea typeface="楷体" panose="02010609060101010101" pitchFamily="1" charset="-122"/>
              <a:sym typeface="楷体" panose="02010609060101010101" pitchFamily="1" charset="-122"/>
            </a:endParaRPr>
          </a:p>
        </p:txBody>
      </p:sp>
      <p:grpSp>
        <p:nvGrpSpPr>
          <p:cNvPr id="13323" name="组合 13322"/>
          <p:cNvGrpSpPr/>
          <p:nvPr/>
        </p:nvGrpSpPr>
        <p:grpSpPr>
          <a:xfrm>
            <a:off x="0" y="880745"/>
            <a:ext cx="1584325" cy="1476375"/>
            <a:chOff x="0" y="0"/>
            <a:chExt cx="1519079" cy="1512168"/>
          </a:xfrm>
        </p:grpSpPr>
        <p:sp>
          <p:nvSpPr>
            <p:cNvPr id="13324" name="泪滴形 5"/>
            <p:cNvSpPr/>
            <p:nvPr/>
          </p:nvSpPr>
          <p:spPr>
            <a:xfrm rot="8041686">
              <a:off x="6911" y="0"/>
              <a:ext cx="1512168" cy="1512168"/>
            </a:xfrm>
            <a:custGeom>
              <a:avLst/>
              <a:gdLst>
                <a:gd name="txL" fmla="*/ 0 w 1512168"/>
                <a:gd name="txT" fmla="*/ 0 h 1512168"/>
                <a:gd name="txR" fmla="*/ 1512168 w 1512168"/>
                <a:gd name="txB" fmla="*/ 1512168 h 1512168"/>
              </a:gdLst>
              <a:ahLst/>
              <a:cxnLst/>
              <a:rect l="txL" t="txT" r="txR" b="txB"/>
              <a:pathLst>
                <a:path w="1512168" h="1512168">
                  <a:moveTo>
                    <a:pt x="0" y="756084"/>
                  </a:moveTo>
                  <a:arcTo wR="756084" hR="756084" stAng="-10800000" swAng="5400000"/>
                  <a:cubicBezTo>
                    <a:pt x="1008112" y="0"/>
                    <a:pt x="1260140" y="0"/>
                    <a:pt x="1512168" y="0"/>
                  </a:cubicBezTo>
                  <a:cubicBezTo>
                    <a:pt x="1512168" y="252028"/>
                    <a:pt x="1512168" y="504056"/>
                    <a:pt x="1512168" y="756084"/>
                  </a:cubicBezTo>
                  <a:arcTo wR="756084" hR="756084" stAng="0" swAng="5400000"/>
                  <a:arcTo wR="756084" hR="756084" stAng="-16200000" swAng="5400000"/>
                  <a:close/>
                </a:path>
              </a:pathLst>
            </a:custGeom>
            <a:gradFill rotWithShape="1">
              <a:gsLst>
                <a:gs pos="0">
                  <a:srgbClr val="F08B55">
                    <a:alpha val="100000"/>
                  </a:srgbClr>
                </a:gs>
                <a:gs pos="50000">
                  <a:srgbClr val="F67B26">
                    <a:alpha val="100000"/>
                  </a:srgbClr>
                </a:gs>
                <a:gs pos="100000">
                  <a:srgbClr val="E46A18">
                    <a:alpha val="100000"/>
                  </a:srgbClr>
                </a:gs>
              </a:gsLst>
              <a:lin ang="5400000" scaled="1"/>
              <a:tileRect/>
            </a:gra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13325" name="TextBox 6"/>
            <p:cNvSpPr/>
            <p:nvPr/>
          </p:nvSpPr>
          <p:spPr>
            <a:xfrm>
              <a:off x="0" y="407053"/>
              <a:ext cx="1441739" cy="661427"/>
            </a:xfrm>
            <a:prstGeom prst="rect">
              <a:avLst/>
            </a:prstGeom>
            <a:noFill/>
            <a:ln w="9525">
              <a:noFill/>
            </a:ln>
          </p:spPr>
          <p:txBody>
            <a:bodyPr wrap="none">
              <a:spAutoFit/>
            </a:bodyPr>
            <a:p>
              <a:r>
                <a:rPr lang="en-US" altLang="zh-CN" sz="3600" b="1" dirty="0">
                  <a:solidFill>
                    <a:srgbClr val="FFFF00"/>
                  </a:solidFill>
                  <a:latin typeface="微软雅黑" panose="020B0503020204020204" charset="-122"/>
                  <a:ea typeface="微软雅黑" panose="020B0503020204020204" charset="-122"/>
                  <a:sym typeface="微软雅黑" panose="020B0503020204020204" charset="-122"/>
                </a:rPr>
                <a:t>545</a:t>
              </a:r>
              <a:r>
                <a:rPr lang="zh-CN" altLang="en-US" sz="3600" b="1" dirty="0">
                  <a:solidFill>
                    <a:srgbClr val="FFFF00"/>
                  </a:solidFill>
                  <a:latin typeface="微软雅黑" panose="020B0503020204020204" charset="-122"/>
                  <a:ea typeface="微软雅黑" panose="020B0503020204020204" charset="-122"/>
                  <a:sym typeface="微软雅黑" panose="020B0503020204020204" charset="-122"/>
                </a:rPr>
                <a:t>亩</a:t>
              </a:r>
              <a:endParaRPr lang="zh-CN" altLang="en-US" sz="3600" b="1" dirty="0">
                <a:solidFill>
                  <a:srgbClr val="FFFF00"/>
                </a:solidFill>
                <a:latin typeface="微软雅黑" panose="020B0503020204020204" charset="-122"/>
                <a:ea typeface="微软雅黑" panose="020B0503020204020204" charset="-122"/>
                <a:sym typeface="微软雅黑" panose="020B0503020204020204" charset="-122"/>
              </a:endParaRPr>
            </a:p>
          </p:txBody>
        </p:sp>
      </p:grpSp>
      <p:sp>
        <p:nvSpPr>
          <p:cNvPr id="13326" name="矩形 14"/>
          <p:cNvSpPr/>
          <p:nvPr/>
        </p:nvSpPr>
        <p:spPr>
          <a:xfrm>
            <a:off x="2002790" y="2172653"/>
            <a:ext cx="3001963" cy="369887"/>
          </a:xfrm>
          <a:prstGeom prst="rect">
            <a:avLst/>
          </a:prstGeom>
          <a:noFill/>
          <a:ln w="9525">
            <a:noFill/>
          </a:ln>
        </p:spPr>
        <p:txBody>
          <a:bodyPr>
            <a:spAutoFit/>
          </a:bodyPr>
          <a:p>
            <a:pPr algn="ctr"/>
            <a:r>
              <a:rPr lang="zh-CN" altLang="en-US" b="1" dirty="0">
                <a:solidFill>
                  <a:srgbClr val="C00000"/>
                </a:solidFill>
                <a:latin typeface="微软雅黑" panose="020B0503020204020204" charset="-122"/>
                <a:ea typeface="微软雅黑" panose="020B0503020204020204" charset="-122"/>
                <a:sym typeface="微软雅黑" panose="020B0503020204020204" charset="-122"/>
              </a:rPr>
              <a:t>手工艺品市场</a:t>
            </a:r>
            <a:endParaRPr lang="en-US" altLang="zh-CN" b="1" dirty="0">
              <a:solidFill>
                <a:srgbClr val="C00000"/>
              </a:solidFill>
              <a:latin typeface="楷体" panose="02010609060101010101" pitchFamily="1" charset="-122"/>
              <a:ea typeface="楷体" panose="02010609060101010101" pitchFamily="1" charset="-122"/>
              <a:sym typeface="楷体" panose="02010609060101010101" pitchFamily="1" charset="-122"/>
            </a:endParaRPr>
          </a:p>
        </p:txBody>
      </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2" name="文本框 1"/>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一、都市写真集</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323"/>
                                        </p:tgtEl>
                                        <p:attrNameLst>
                                          <p:attrName>style.visibility</p:attrName>
                                        </p:attrNameLst>
                                      </p:cBhvr>
                                      <p:to>
                                        <p:strVal val="visible"/>
                                      </p:to>
                                    </p:set>
                                    <p:animEffect filter="fade">
                                      <p:cBhvr>
                                        <p:cTn id="7" dur="500"/>
                                        <p:tgtEl>
                                          <p:spTgt spid="13323"/>
                                        </p:tgtEl>
                                      </p:cBhvr>
                                    </p:animEffect>
                                    <p:anim calcmode="lin" valueType="num">
                                      <p:cBhvr>
                                        <p:cTn id="8" dur="500" fill="hold"/>
                                        <p:tgtEl>
                                          <p:spTgt spid="13323"/>
                                        </p:tgtEl>
                                        <p:attrNameLst>
                                          <p:attrName>ppt_x</p:attrName>
                                        </p:attrNameLst>
                                      </p:cBhvr>
                                      <p:tavLst>
                                        <p:tav tm="0">
                                          <p:val>
                                            <p:strVal val="#ppt_x"/>
                                          </p:val>
                                        </p:tav>
                                        <p:tav tm="100000">
                                          <p:val>
                                            <p:strVal val="#ppt_x"/>
                                          </p:val>
                                        </p:tav>
                                      </p:tavLst>
                                    </p:anim>
                                    <p:anim calcmode="lin" valueType="num">
                                      <p:cBhvr>
                                        <p:cTn id="9" dur="500" fill="hold"/>
                                        <p:tgtEl>
                                          <p:spTgt spid="133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13314"/>
                                        </p:tgtEl>
                                        <p:attrNameLst>
                                          <p:attrName>style.visibility</p:attrName>
                                        </p:attrNameLst>
                                      </p:cBhvr>
                                      <p:to>
                                        <p:strVal val="visible"/>
                                      </p:to>
                                    </p:set>
                                    <p:animEffect filter="fade">
                                      <p:cBhvr>
                                        <p:cTn id="14" dur="1000"/>
                                        <p:tgtEl>
                                          <p:spTgt spid="13314"/>
                                        </p:tgtEl>
                                      </p:cBhvr>
                                    </p:animEffect>
                                    <p:anim calcmode="lin" valueType="num">
                                      <p:cBhvr>
                                        <p:cTn id="15" dur="1000" fill="hold"/>
                                        <p:tgtEl>
                                          <p:spTgt spid="13314"/>
                                        </p:tgtEl>
                                        <p:attrNameLst>
                                          <p:attrName>ppt_x</p:attrName>
                                        </p:attrNameLst>
                                      </p:cBhvr>
                                      <p:tavLst>
                                        <p:tav tm="0">
                                          <p:val>
                                            <p:strVal val="#ppt_x"/>
                                          </p:val>
                                        </p:tav>
                                        <p:tav tm="100000">
                                          <p:val>
                                            <p:strVal val="#ppt_x"/>
                                          </p:val>
                                        </p:tav>
                                      </p:tavLst>
                                    </p:anim>
                                    <p:anim calcmode="lin" valueType="num">
                                      <p:cBhvr>
                                        <p:cTn id="16" dur="900" decel="100000" fill="hold"/>
                                        <p:tgtEl>
                                          <p:spTgt spid="1331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3314"/>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13316"/>
                                        </p:tgtEl>
                                        <p:attrNameLst>
                                          <p:attrName>style.visibility</p:attrName>
                                        </p:attrNameLst>
                                      </p:cBhvr>
                                      <p:to>
                                        <p:strVal val="visible"/>
                                      </p:to>
                                    </p:set>
                                    <p:animEffect filter="fade">
                                      <p:cBhvr>
                                        <p:cTn id="22" dur="1000"/>
                                        <p:tgtEl>
                                          <p:spTgt spid="13316"/>
                                        </p:tgtEl>
                                      </p:cBhvr>
                                    </p:animEffect>
                                    <p:anim calcmode="lin" valueType="num">
                                      <p:cBhvr>
                                        <p:cTn id="23" dur="1000" fill="hold"/>
                                        <p:tgtEl>
                                          <p:spTgt spid="13316"/>
                                        </p:tgtEl>
                                        <p:attrNameLst>
                                          <p:attrName>ppt_x</p:attrName>
                                        </p:attrNameLst>
                                      </p:cBhvr>
                                      <p:tavLst>
                                        <p:tav tm="0">
                                          <p:val>
                                            <p:strVal val="#ppt_x"/>
                                          </p:val>
                                        </p:tav>
                                        <p:tav tm="100000">
                                          <p:val>
                                            <p:strVal val="#ppt_x"/>
                                          </p:val>
                                        </p:tav>
                                      </p:tavLst>
                                    </p:anim>
                                    <p:anim calcmode="lin" valueType="num">
                                      <p:cBhvr>
                                        <p:cTn id="24" dur="900" decel="100000" fill="hold"/>
                                        <p:tgtEl>
                                          <p:spTgt spid="13316"/>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3316"/>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13322"/>
                                        </p:tgtEl>
                                        <p:attrNameLst>
                                          <p:attrName>style.visibility</p:attrName>
                                        </p:attrNameLst>
                                      </p:cBhvr>
                                      <p:to>
                                        <p:strVal val="visible"/>
                                      </p:to>
                                    </p:set>
                                    <p:anim calcmode="lin" valueType="num">
                                      <p:cBhvr>
                                        <p:cTn id="30" dur="1000" fill="hold"/>
                                        <p:tgtEl>
                                          <p:spTgt spid="13322"/>
                                        </p:tgtEl>
                                        <p:attrNameLst>
                                          <p:attrName>ppt_w</p:attrName>
                                        </p:attrNameLst>
                                      </p:cBhvr>
                                      <p:tavLst>
                                        <p:tav tm="0">
                                          <p:val>
                                            <p:strVal val="#ppt_w*0.70"/>
                                          </p:val>
                                        </p:tav>
                                        <p:tav tm="100000">
                                          <p:val>
                                            <p:strVal val="#ppt_w"/>
                                          </p:val>
                                        </p:tav>
                                      </p:tavLst>
                                    </p:anim>
                                    <p:anim calcmode="lin" valueType="num">
                                      <p:cBhvr>
                                        <p:cTn id="31" dur="1000" fill="hold"/>
                                        <p:tgtEl>
                                          <p:spTgt spid="13322"/>
                                        </p:tgtEl>
                                        <p:attrNameLst>
                                          <p:attrName>ppt_h</p:attrName>
                                        </p:attrNameLst>
                                      </p:cBhvr>
                                      <p:tavLst>
                                        <p:tav tm="0">
                                          <p:val>
                                            <p:strVal val="#ppt_h"/>
                                          </p:val>
                                        </p:tav>
                                        <p:tav tm="100000">
                                          <p:val>
                                            <p:strVal val="#ppt_h"/>
                                          </p:val>
                                        </p:tav>
                                      </p:tavLst>
                                    </p:anim>
                                    <p:animEffect filter="fade">
                                      <p:cBhvr>
                                        <p:cTn id="32" dur="1000"/>
                                        <p:tgtEl>
                                          <p:spTgt spid="13322"/>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13321"/>
                                        </p:tgtEl>
                                        <p:attrNameLst>
                                          <p:attrName>style.visibility</p:attrName>
                                        </p:attrNameLst>
                                      </p:cBhvr>
                                      <p:to>
                                        <p:strVal val="visible"/>
                                      </p:to>
                                    </p:set>
                                    <p:anim calcmode="lin" valueType="num">
                                      <p:cBhvr>
                                        <p:cTn id="35" dur="1000" fill="hold"/>
                                        <p:tgtEl>
                                          <p:spTgt spid="13321"/>
                                        </p:tgtEl>
                                        <p:attrNameLst>
                                          <p:attrName>ppt_w</p:attrName>
                                        </p:attrNameLst>
                                      </p:cBhvr>
                                      <p:tavLst>
                                        <p:tav tm="0">
                                          <p:val>
                                            <p:strVal val="#ppt_w*0.70"/>
                                          </p:val>
                                        </p:tav>
                                        <p:tav tm="100000">
                                          <p:val>
                                            <p:strVal val="#ppt_w"/>
                                          </p:val>
                                        </p:tav>
                                      </p:tavLst>
                                    </p:anim>
                                    <p:anim calcmode="lin" valueType="num">
                                      <p:cBhvr>
                                        <p:cTn id="36" dur="1000" fill="hold"/>
                                        <p:tgtEl>
                                          <p:spTgt spid="13321"/>
                                        </p:tgtEl>
                                        <p:attrNameLst>
                                          <p:attrName>ppt_h</p:attrName>
                                        </p:attrNameLst>
                                      </p:cBhvr>
                                      <p:tavLst>
                                        <p:tav tm="0">
                                          <p:val>
                                            <p:strVal val="#ppt_h"/>
                                          </p:val>
                                        </p:tav>
                                        <p:tav tm="100000">
                                          <p:val>
                                            <p:strVal val="#ppt_h"/>
                                          </p:val>
                                        </p:tav>
                                      </p:tavLst>
                                    </p:anim>
                                    <p:animEffect filter="fade">
                                      <p:cBhvr>
                                        <p:cTn id="37" dur="1000"/>
                                        <p:tgtEl>
                                          <p:spTgt spid="13321"/>
                                        </p:tgtEl>
                                      </p:cBhvr>
                                    </p:animEffect>
                                  </p:childTnLst>
                                </p:cTn>
                              </p:par>
                              <p:par>
                                <p:cTn id="38" presetID="55" presetClass="entr" presetSubtype="0" fill="hold" grpId="0" nodeType="withEffect">
                                  <p:stCondLst>
                                    <p:cond delay="0"/>
                                  </p:stCondLst>
                                  <p:childTnLst>
                                    <p:set>
                                      <p:cBhvr>
                                        <p:cTn id="39" dur="1" fill="hold">
                                          <p:stCondLst>
                                            <p:cond delay="0"/>
                                          </p:stCondLst>
                                        </p:cTn>
                                        <p:tgtEl>
                                          <p:spTgt spid="13320"/>
                                        </p:tgtEl>
                                        <p:attrNameLst>
                                          <p:attrName>style.visibility</p:attrName>
                                        </p:attrNameLst>
                                      </p:cBhvr>
                                      <p:to>
                                        <p:strVal val="visible"/>
                                      </p:to>
                                    </p:set>
                                    <p:anim calcmode="lin" valueType="num">
                                      <p:cBhvr>
                                        <p:cTn id="40" dur="1000" fill="hold"/>
                                        <p:tgtEl>
                                          <p:spTgt spid="13320"/>
                                        </p:tgtEl>
                                        <p:attrNameLst>
                                          <p:attrName>ppt_w</p:attrName>
                                        </p:attrNameLst>
                                      </p:cBhvr>
                                      <p:tavLst>
                                        <p:tav tm="0">
                                          <p:val>
                                            <p:strVal val="#ppt_w*0.70"/>
                                          </p:val>
                                        </p:tav>
                                        <p:tav tm="100000">
                                          <p:val>
                                            <p:strVal val="#ppt_w"/>
                                          </p:val>
                                        </p:tav>
                                      </p:tavLst>
                                    </p:anim>
                                    <p:anim calcmode="lin" valueType="num">
                                      <p:cBhvr>
                                        <p:cTn id="41" dur="1000" fill="hold"/>
                                        <p:tgtEl>
                                          <p:spTgt spid="13320"/>
                                        </p:tgtEl>
                                        <p:attrNameLst>
                                          <p:attrName>ppt_h</p:attrName>
                                        </p:attrNameLst>
                                      </p:cBhvr>
                                      <p:tavLst>
                                        <p:tav tm="0">
                                          <p:val>
                                            <p:strVal val="#ppt_h"/>
                                          </p:val>
                                        </p:tav>
                                        <p:tav tm="100000">
                                          <p:val>
                                            <p:strVal val="#ppt_h"/>
                                          </p:val>
                                        </p:tav>
                                      </p:tavLst>
                                    </p:anim>
                                    <p:animEffect filter="fade">
                                      <p:cBhvr>
                                        <p:cTn id="42" dur="1000"/>
                                        <p:tgtEl>
                                          <p:spTgt spid="13320"/>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13319"/>
                                        </p:tgtEl>
                                        <p:attrNameLst>
                                          <p:attrName>style.visibility</p:attrName>
                                        </p:attrNameLst>
                                      </p:cBhvr>
                                      <p:to>
                                        <p:strVal val="visible"/>
                                      </p:to>
                                    </p:set>
                                    <p:anim calcmode="lin" valueType="num">
                                      <p:cBhvr>
                                        <p:cTn id="45" dur="1000" fill="hold"/>
                                        <p:tgtEl>
                                          <p:spTgt spid="13319"/>
                                        </p:tgtEl>
                                        <p:attrNameLst>
                                          <p:attrName>ppt_w</p:attrName>
                                        </p:attrNameLst>
                                      </p:cBhvr>
                                      <p:tavLst>
                                        <p:tav tm="0">
                                          <p:val>
                                            <p:strVal val="#ppt_w*0.70"/>
                                          </p:val>
                                        </p:tav>
                                        <p:tav tm="100000">
                                          <p:val>
                                            <p:strVal val="#ppt_w"/>
                                          </p:val>
                                        </p:tav>
                                      </p:tavLst>
                                    </p:anim>
                                    <p:anim calcmode="lin" valueType="num">
                                      <p:cBhvr>
                                        <p:cTn id="46" dur="1000" fill="hold"/>
                                        <p:tgtEl>
                                          <p:spTgt spid="13319"/>
                                        </p:tgtEl>
                                        <p:attrNameLst>
                                          <p:attrName>ppt_h</p:attrName>
                                        </p:attrNameLst>
                                      </p:cBhvr>
                                      <p:tavLst>
                                        <p:tav tm="0">
                                          <p:val>
                                            <p:strVal val="#ppt_h"/>
                                          </p:val>
                                        </p:tav>
                                        <p:tav tm="100000">
                                          <p:val>
                                            <p:strVal val="#ppt_h"/>
                                          </p:val>
                                        </p:tav>
                                      </p:tavLst>
                                    </p:anim>
                                    <p:animEffect filter="fade">
                                      <p:cBhvr>
                                        <p:cTn id="47" dur="1000"/>
                                        <p:tgtEl>
                                          <p:spTgt spid="13319"/>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13326"/>
                                        </p:tgtEl>
                                        <p:attrNameLst>
                                          <p:attrName>style.visibility</p:attrName>
                                        </p:attrNameLst>
                                      </p:cBhvr>
                                      <p:to>
                                        <p:strVal val="visible"/>
                                      </p:to>
                                    </p:set>
                                    <p:anim calcmode="lin" valueType="num">
                                      <p:cBhvr>
                                        <p:cTn id="50" dur="1000" fill="hold"/>
                                        <p:tgtEl>
                                          <p:spTgt spid="13326"/>
                                        </p:tgtEl>
                                        <p:attrNameLst>
                                          <p:attrName>ppt_w</p:attrName>
                                        </p:attrNameLst>
                                      </p:cBhvr>
                                      <p:tavLst>
                                        <p:tav tm="0">
                                          <p:val>
                                            <p:strVal val="#ppt_w*0.70"/>
                                          </p:val>
                                        </p:tav>
                                        <p:tav tm="100000">
                                          <p:val>
                                            <p:strVal val="#ppt_w"/>
                                          </p:val>
                                        </p:tav>
                                      </p:tavLst>
                                    </p:anim>
                                    <p:anim calcmode="lin" valueType="num">
                                      <p:cBhvr>
                                        <p:cTn id="51" dur="1000" fill="hold"/>
                                        <p:tgtEl>
                                          <p:spTgt spid="13326"/>
                                        </p:tgtEl>
                                        <p:attrNameLst>
                                          <p:attrName>ppt_h</p:attrName>
                                        </p:attrNameLst>
                                      </p:cBhvr>
                                      <p:tavLst>
                                        <p:tav tm="0">
                                          <p:val>
                                            <p:strVal val="#ppt_h"/>
                                          </p:val>
                                        </p:tav>
                                        <p:tav tm="100000">
                                          <p:val>
                                            <p:strVal val="#ppt_h"/>
                                          </p:val>
                                        </p:tav>
                                      </p:tavLst>
                                    </p:anim>
                                    <p:animEffect filter="fade">
                                      <p:cBhvr>
                                        <p:cTn id="52" dur="1000"/>
                                        <p:tgtEl>
                                          <p:spTgt spid="13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ldLvl="0"/>
      <p:bldP spid="13316" grpId="0" bldLvl="0" animBg="1"/>
      <p:bldP spid="13319" grpId="0" bldLvl="0"/>
      <p:bldP spid="13319" grpId="1" bldLvl="0"/>
      <p:bldP spid="13320" grpId="0" bldLvl="0"/>
      <p:bldP spid="13320" grpId="1" bldLvl="0"/>
      <p:bldP spid="13321" grpId="0" bldLvl="0"/>
      <p:bldP spid="13321" grpId="1" bldLvl="0"/>
      <p:bldP spid="13322" grpId="0" bldLvl="0"/>
      <p:bldP spid="13322" grpId="1" bldLvl="0"/>
      <p:bldP spid="13326" grpId="0" bldLvl="0"/>
      <p:bldP spid="13326" grpId="1" bldLvl="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19"/>
          <p:cNvSpPr/>
          <p:nvPr/>
        </p:nvSpPr>
        <p:spPr>
          <a:xfrm>
            <a:off x="1184275" y="2382838"/>
            <a:ext cx="9194800" cy="1570037"/>
          </a:xfrm>
          <a:prstGeom prst="rect">
            <a:avLst/>
          </a:prstGeom>
          <a:noFill/>
          <a:ln w="9525">
            <a:noFill/>
          </a:ln>
        </p:spPr>
        <p:txBody>
          <a:bodyPr>
            <a:spAutoFit/>
          </a:bodyPr>
          <a:p>
            <a:pPr algn="ctr"/>
            <a:r>
              <a:rPr lang="zh-CN" altLang="en-US" sz="9600" b="1" dirty="0">
                <a:solidFill>
                  <a:srgbClr val="0000CC"/>
                </a:solidFill>
                <a:latin typeface="微软雅黑" panose="020B0503020204020204" charset="-122"/>
                <a:ea typeface="微软雅黑" panose="020B0503020204020204" charset="-122"/>
                <a:sym typeface="微软雅黑" panose="020B0503020204020204" charset="-122"/>
              </a:rPr>
              <a:t>词曲流行风</a:t>
            </a:r>
            <a:endParaRPr lang="zh-CN" altLang="en-US" sz="9600" b="1" dirty="0">
              <a:solidFill>
                <a:srgbClr val="0000CC"/>
              </a:solidFill>
              <a:latin typeface="微软雅黑" panose="020B0503020204020204" charset="-122"/>
              <a:ea typeface="微软雅黑" panose="020B0503020204020204" charset="-122"/>
              <a:sym typeface="微软雅黑" panose="020B0503020204020204" charset="-122"/>
            </a:endParaRPr>
          </a:p>
        </p:txBody>
      </p:sp>
      <p:pic>
        <p:nvPicPr>
          <p:cNvPr id="14339" name="图片 4" descr="2074683_941308.jpg"/>
          <p:cNvPicPr>
            <a:picLocks noChangeAspect="1"/>
          </p:cNvPicPr>
          <p:nvPr/>
        </p:nvPicPr>
        <p:blipFill>
          <a:blip r:embed="rId1">
            <a:clrChange>
              <a:clrFrom>
                <a:srgbClr val="FFFBEF"/>
              </a:clrFrom>
              <a:clrTo>
                <a:srgbClr val="FFFBEF">
                  <a:alpha val="0"/>
                </a:srgbClr>
              </a:clrTo>
            </a:clrChange>
          </a:blip>
          <a:srcRect l="12346" t="946" r="737" b="14742"/>
          <a:stretch>
            <a:fillRect/>
          </a:stretch>
        </p:blipFill>
        <p:spPr>
          <a:xfrm flipH="1">
            <a:off x="1406525" y="638175"/>
            <a:ext cx="9378950" cy="5741988"/>
          </a:xfrm>
          <a:prstGeom prst="rect">
            <a:avLst/>
          </a:prstGeom>
          <a:noFill/>
          <a:ln w="57150" cap="flat" cmpd="sng">
            <a:solidFill>
              <a:srgbClr val="0000CC"/>
            </a:solidFill>
            <a:prstDash val="solid"/>
            <a:bevel/>
            <a:headEnd type="none" w="med" len="med"/>
            <a:tailEnd type="none" w="med" len="med"/>
          </a:ln>
        </p:spPr>
      </p:pic>
    </p:spTree>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2" name="文本框 1"/>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二、词曲流行风</a:t>
              </a:r>
              <a:endParaRPr lang="zh-CN" altLang="en-US" sz="4000" b="1">
                <a:solidFill>
                  <a:schemeClr val="bg1"/>
                </a:solidFill>
                <a:latin typeface="黑体" panose="02010600030101010101" charset="-122"/>
                <a:ea typeface="黑体" panose="02010600030101010101" charset="-122"/>
              </a:endParaRPr>
            </a:p>
          </p:txBody>
        </p:sp>
      </p:grpSp>
      <p:pic>
        <p:nvPicPr>
          <p:cNvPr id="5" name="如梦令_0">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764540"/>
            <a:ext cx="12192000" cy="6074410"/>
          </a:xfrm>
          <a:prstGeom prst="rect">
            <a:avLst/>
          </a:prstGeom>
        </p:spPr>
      </p:pic>
    </p:spTree>
  </p:cSld>
  <p:clrMapOvr>
    <a:masterClrMapping/>
  </p:clrMapOvr>
  <p:transition advTm="0">
    <p:random/>
  </p:transition>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eaLnBrk="1" hangingPunct="1"/>
            <a:fld id="{9A0DB2DC-4C9A-4742-B13C-FB6460FD3503}" type="slidenum">
              <a:rPr lang="zh-CN" altLang="en-US" dirty="0"/>
            </a:fld>
            <a:endParaRPr lang="zh-CN" altLang="en-US" dirty="0">
              <a:ea typeface="宋体" panose="02010600030101010101" pitchFamily="2" charset="-122"/>
            </a:endParaRPr>
          </a:p>
        </p:txBody>
      </p:sp>
      <p:pic>
        <p:nvPicPr>
          <p:cNvPr id="16386" name="图片 13"/>
          <p:cNvPicPr>
            <a:picLocks noChangeAspect="1"/>
          </p:cNvPicPr>
          <p:nvPr/>
        </p:nvPicPr>
        <p:blipFill>
          <a:blip r:embed="rId1"/>
          <a:stretch>
            <a:fillRect/>
          </a:stretch>
        </p:blipFill>
        <p:spPr>
          <a:xfrm>
            <a:off x="704850" y="2122488"/>
            <a:ext cx="10955338" cy="3910012"/>
          </a:xfrm>
          <a:prstGeom prst="rect">
            <a:avLst/>
          </a:prstGeom>
          <a:noFill/>
          <a:ln w="9525">
            <a:noFill/>
          </a:ln>
        </p:spPr>
      </p:pic>
      <p:grpSp>
        <p:nvGrpSpPr>
          <p:cNvPr id="16387" name="组合 16386"/>
          <p:cNvGrpSpPr>
            <a:grpSpLocks noChangeAspect="1"/>
          </p:cNvGrpSpPr>
          <p:nvPr/>
        </p:nvGrpSpPr>
        <p:grpSpPr>
          <a:xfrm>
            <a:off x="722313" y="2065338"/>
            <a:ext cx="10621962" cy="3994150"/>
            <a:chOff x="0" y="0"/>
            <a:chExt cx="7238184" cy="2425064"/>
          </a:xfrm>
        </p:grpSpPr>
        <p:pic>
          <p:nvPicPr>
            <p:cNvPr id="16388" name="Picture 9" descr="卷轴纸"/>
            <p:cNvPicPr>
              <a:picLocks noChangeAspect="1"/>
            </p:cNvPicPr>
            <p:nvPr/>
          </p:nvPicPr>
          <p:blipFill>
            <a:blip r:embed="rId2"/>
            <a:stretch>
              <a:fillRect/>
            </a:stretch>
          </p:blipFill>
          <p:spPr>
            <a:xfrm>
              <a:off x="0" y="0"/>
              <a:ext cx="7217414" cy="2425064"/>
            </a:xfrm>
            <a:prstGeom prst="rect">
              <a:avLst/>
            </a:prstGeom>
            <a:noFill/>
            <a:ln w="9525">
              <a:noFill/>
            </a:ln>
          </p:spPr>
        </p:pic>
        <p:pic>
          <p:nvPicPr>
            <p:cNvPr id="16389" name="图片 16"/>
            <p:cNvPicPr>
              <a:picLocks noChangeAspect="1"/>
            </p:cNvPicPr>
            <p:nvPr/>
          </p:nvPicPr>
          <p:blipFill>
            <a:blip r:embed="rId3"/>
            <a:stretch>
              <a:fillRect/>
            </a:stretch>
          </p:blipFill>
          <p:spPr>
            <a:xfrm>
              <a:off x="5220654" y="1854846"/>
              <a:ext cx="1931567" cy="386314"/>
            </a:xfrm>
            <a:prstGeom prst="rect">
              <a:avLst/>
            </a:prstGeom>
            <a:noFill/>
            <a:ln w="9525">
              <a:noFill/>
            </a:ln>
          </p:spPr>
        </p:pic>
        <p:pic>
          <p:nvPicPr>
            <p:cNvPr id="16390" name="图片 17"/>
            <p:cNvPicPr>
              <a:picLocks noChangeAspect="1"/>
            </p:cNvPicPr>
            <p:nvPr/>
          </p:nvPicPr>
          <p:blipFill>
            <a:blip r:embed="rId4"/>
            <a:stretch>
              <a:fillRect/>
            </a:stretch>
          </p:blipFill>
          <p:spPr>
            <a:xfrm>
              <a:off x="5220654" y="2054943"/>
              <a:ext cx="2017530" cy="237880"/>
            </a:xfrm>
            <a:prstGeom prst="rect">
              <a:avLst/>
            </a:prstGeom>
            <a:noFill/>
            <a:ln w="9525">
              <a:noFill/>
            </a:ln>
          </p:spPr>
        </p:pic>
      </p:grpSp>
      <p:sp>
        <p:nvSpPr>
          <p:cNvPr id="16391" name="矩形 19"/>
          <p:cNvSpPr/>
          <p:nvPr/>
        </p:nvSpPr>
        <p:spPr>
          <a:xfrm>
            <a:off x="1928813" y="2644775"/>
            <a:ext cx="9383712" cy="2286000"/>
          </a:xfrm>
          <a:prstGeom prst="rect">
            <a:avLst/>
          </a:prstGeom>
          <a:noFill/>
          <a:ln w="9525">
            <a:noFill/>
          </a:ln>
        </p:spPr>
        <p:txBody>
          <a:bodyPr wrap="square">
            <a:spAutoFit/>
          </a:bodyPr>
          <a:p>
            <a:endParaRPr lang="zh-CN" altLang="en-US" sz="4000" b="1" baseline="0" dirty="0">
              <a:latin typeface="黑体" panose="02010600030101010101" charset="-122"/>
              <a:ea typeface="黑体" panose="02010600030101010101" charset="-122"/>
              <a:sym typeface="宋体" panose="02010600030101010101" pitchFamily="2" charset="-122"/>
            </a:endParaRPr>
          </a:p>
          <a:p>
            <a:pPr>
              <a:buNone/>
            </a:pPr>
            <a:r>
              <a:rPr lang="zh-CN" altLang="en-US" sz="3600" b="1" dirty="0">
                <a:latin typeface="黑体" panose="02010600030101010101" charset="-122"/>
                <a:ea typeface="黑体" panose="02010600030101010101" charset="-122"/>
                <a:sym typeface="黑体" panose="02010600030101010101" charset="-122"/>
              </a:rPr>
              <a:t>回顾你所知道的</a:t>
            </a:r>
            <a:r>
              <a:rPr lang="zh-CN" altLang="en-US" sz="3600" b="1" dirty="0">
                <a:solidFill>
                  <a:srgbClr val="FF0000"/>
                </a:solidFill>
                <a:latin typeface="黑体" panose="02010600030101010101" charset="-122"/>
                <a:ea typeface="黑体" panose="02010600030101010101" charset="-122"/>
                <a:sym typeface="黑体" panose="02010600030101010101" charset="-122"/>
              </a:rPr>
              <a:t>苏轼、李清照、辛弃疾</a:t>
            </a:r>
            <a:r>
              <a:rPr lang="zh-CN" altLang="en-US" sz="3600" b="1" dirty="0">
                <a:latin typeface="黑体" panose="02010600030101010101" charset="-122"/>
                <a:ea typeface="黑体" panose="02010600030101010101" charset="-122"/>
                <a:sym typeface="黑体" panose="02010600030101010101" charset="-122"/>
              </a:rPr>
              <a:t>三人的</a:t>
            </a:r>
            <a:r>
              <a:rPr lang="zh-CN" altLang="en-US" sz="3600" b="1" dirty="0">
                <a:solidFill>
                  <a:srgbClr val="FF0000"/>
                </a:solidFill>
                <a:latin typeface="黑体" panose="02010600030101010101" charset="-122"/>
                <a:ea typeface="黑体" panose="02010600030101010101" charset="-122"/>
                <a:sym typeface="黑体" panose="02010600030101010101" charset="-122"/>
              </a:rPr>
              <a:t>生平</a:t>
            </a:r>
            <a:r>
              <a:rPr lang="zh-CN" altLang="en-US" sz="3600" b="1" dirty="0">
                <a:latin typeface="黑体" panose="02010600030101010101" charset="-122"/>
                <a:ea typeface="黑体" panose="02010600030101010101" charset="-122"/>
                <a:sym typeface="黑体" panose="02010600030101010101" charset="-122"/>
              </a:rPr>
              <a:t>及其</a:t>
            </a:r>
            <a:r>
              <a:rPr lang="zh-CN" altLang="en-US" sz="3600" b="1" dirty="0">
                <a:solidFill>
                  <a:srgbClr val="FF0000"/>
                </a:solidFill>
                <a:latin typeface="黑体" panose="02010600030101010101" charset="-122"/>
                <a:ea typeface="黑体" panose="02010600030101010101" charset="-122"/>
                <a:sym typeface="黑体" panose="02010600030101010101" charset="-122"/>
              </a:rPr>
              <a:t>代表性词句</a:t>
            </a:r>
            <a:r>
              <a:rPr lang="zh-CN" altLang="en-US" sz="3600" b="1" dirty="0">
                <a:latin typeface="黑体" panose="02010600030101010101" charset="-122"/>
                <a:ea typeface="黑体" panose="02010600030101010101" charset="-122"/>
                <a:sym typeface="黑体" panose="02010600030101010101" charset="-122"/>
              </a:rPr>
              <a:t>，并指出其</a:t>
            </a:r>
            <a:r>
              <a:rPr lang="zh-CN" altLang="en-US" sz="3600" b="1" dirty="0">
                <a:solidFill>
                  <a:srgbClr val="FF0000"/>
                </a:solidFill>
                <a:latin typeface="黑体" panose="02010600030101010101" charset="-122"/>
                <a:ea typeface="黑体" panose="02010600030101010101" charset="-122"/>
                <a:sym typeface="黑体" panose="02010600030101010101" charset="-122"/>
              </a:rPr>
              <a:t>词风特点</a:t>
            </a:r>
            <a:r>
              <a:rPr lang="zh-CN" altLang="en-US" sz="3600" b="1" dirty="0">
                <a:latin typeface="黑体" panose="02010600030101010101" charset="-122"/>
                <a:ea typeface="黑体" panose="02010600030101010101" charset="-122"/>
                <a:sym typeface="黑体" panose="02010600030101010101" charset="-122"/>
              </a:rPr>
              <a:t>。</a:t>
            </a:r>
            <a:endParaRPr lang="zh-CN" altLang="en-US" sz="3600" b="1" baseline="0" dirty="0">
              <a:latin typeface="黑体" panose="02010600030101010101" charset="-122"/>
              <a:ea typeface="黑体" panose="02010600030101010101" charset="-122"/>
              <a:sym typeface="宋体" panose="02010600030101010101" pitchFamily="2" charset="-122"/>
            </a:endParaRPr>
          </a:p>
          <a:p>
            <a:endParaRPr lang="zh-CN" altLang="en-US" sz="32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endParaRPr>
          </a:p>
        </p:txBody>
      </p:sp>
      <p:pic>
        <p:nvPicPr>
          <p:cNvPr id="16392" name="Picture 4" descr="卷轴"/>
          <p:cNvPicPr>
            <a:picLocks noChangeAspect="1"/>
          </p:cNvPicPr>
          <p:nvPr/>
        </p:nvPicPr>
        <p:blipFill>
          <a:blip r:embed="rId5"/>
          <a:srcRect r="64159"/>
          <a:stretch>
            <a:fillRect/>
          </a:stretch>
        </p:blipFill>
        <p:spPr>
          <a:xfrm>
            <a:off x="704850" y="2070100"/>
            <a:ext cx="4086225" cy="4143375"/>
          </a:xfrm>
          <a:prstGeom prst="rect">
            <a:avLst/>
          </a:prstGeom>
          <a:noFill/>
          <a:ln w="9525">
            <a:noFill/>
          </a:ln>
        </p:spPr>
      </p:pic>
      <p:pic>
        <p:nvPicPr>
          <p:cNvPr id="16393" name="图片 24"/>
          <p:cNvPicPr>
            <a:picLocks noChangeAspect="1"/>
          </p:cNvPicPr>
          <p:nvPr/>
        </p:nvPicPr>
        <p:blipFill>
          <a:blip r:embed="rId6"/>
          <a:stretch>
            <a:fillRect/>
          </a:stretch>
        </p:blipFill>
        <p:spPr>
          <a:xfrm>
            <a:off x="3429000" y="765175"/>
            <a:ext cx="5334000" cy="1214438"/>
          </a:xfrm>
          <a:prstGeom prst="rect">
            <a:avLst/>
          </a:prstGeom>
          <a:noFill/>
          <a:ln w="9525">
            <a:noFill/>
          </a:ln>
        </p:spPr>
      </p:pic>
      <p:sp>
        <p:nvSpPr>
          <p:cNvPr id="16394" name="矩形 25"/>
          <p:cNvSpPr/>
          <p:nvPr/>
        </p:nvSpPr>
        <p:spPr>
          <a:xfrm>
            <a:off x="4125595" y="764858"/>
            <a:ext cx="3940175" cy="922337"/>
          </a:xfrm>
          <a:prstGeom prst="rect">
            <a:avLst/>
          </a:prstGeom>
          <a:noFill/>
          <a:ln w="9525">
            <a:noFill/>
          </a:ln>
        </p:spPr>
        <p:txBody>
          <a:bodyPr wrap="none">
            <a:spAutoFit/>
          </a:bodyPr>
          <a:p>
            <a:pPr marL="342900" indent="-342900" algn="ctr">
              <a:buNone/>
            </a:pPr>
            <a:r>
              <a:rPr lang="zh-CN" altLang="en-US" sz="5400" b="1" dirty="0">
                <a:solidFill>
                  <a:srgbClr val="002060"/>
                </a:solidFill>
                <a:latin typeface="华文行楷" panose="02010800040101010101" pitchFamily="2" charset="-122"/>
                <a:ea typeface="华文行楷" panose="02010800040101010101" pitchFamily="2" charset="-122"/>
                <a:sym typeface="华文行楷" panose="02010800040101010101" pitchFamily="2" charset="-122"/>
              </a:rPr>
              <a:t>诗词大会</a:t>
            </a:r>
            <a:endParaRPr lang="zh-CN" altLang="en-US" sz="5400" b="1" dirty="0">
              <a:solidFill>
                <a:srgbClr val="002060"/>
              </a:solidFill>
              <a:latin typeface="华文行楷" panose="02010800040101010101" pitchFamily="2" charset="-122"/>
              <a:ea typeface="华文行楷" panose="02010800040101010101" pitchFamily="2" charset="-122"/>
              <a:sym typeface="华文行楷" panose="02010800040101010101" pitchFamily="2" charset="-122"/>
            </a:endParaRPr>
          </a:p>
        </p:txBody>
      </p:sp>
      <p:pic>
        <p:nvPicPr>
          <p:cNvPr id="16395" name="Picture 8" descr="毛笔2"/>
          <p:cNvPicPr>
            <a:picLocks noChangeAspect="1"/>
          </p:cNvPicPr>
          <p:nvPr/>
        </p:nvPicPr>
        <p:blipFill>
          <a:blip r:embed="rId7"/>
          <a:srcRect l="48749" t="22501" r="13750" b="42499"/>
          <a:stretch>
            <a:fillRect/>
          </a:stretch>
        </p:blipFill>
        <p:spPr>
          <a:xfrm>
            <a:off x="1838325" y="996950"/>
            <a:ext cx="5056188" cy="3416300"/>
          </a:xfrm>
          <a:prstGeom prst="rect">
            <a:avLst/>
          </a:prstGeom>
          <a:noFill/>
          <a:ln w="9525">
            <a:noFill/>
          </a:ln>
        </p:spPr>
      </p:pic>
      <p:pic>
        <p:nvPicPr>
          <p:cNvPr id="16396" name="图片 1" descr="图片1"/>
          <p:cNvPicPr>
            <a:picLocks noChangeAspect="1"/>
          </p:cNvPicPr>
          <p:nvPr/>
        </p:nvPicPr>
        <p:blipFill>
          <a:blip r:embed="rId8"/>
          <a:srcRect r="60176" b="16116"/>
          <a:stretch>
            <a:fillRect/>
          </a:stretch>
        </p:blipFill>
        <p:spPr>
          <a:xfrm>
            <a:off x="0" y="0"/>
            <a:ext cx="1816100" cy="1614488"/>
          </a:xfrm>
          <a:prstGeom prst="rect">
            <a:avLst/>
          </a:prstGeom>
          <a:noFill/>
          <a:ln w="9525">
            <a:noFill/>
          </a:ln>
        </p:spPr>
      </p:pic>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4" name="文本框 3"/>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二、词曲流行风</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392"/>
                                        </p:tgtEl>
                                        <p:attrNameLst>
                                          <p:attrName>style.visibility</p:attrName>
                                        </p:attrNameLst>
                                      </p:cBhvr>
                                      <p:to>
                                        <p:strVal val="visible"/>
                                      </p:to>
                                    </p:set>
                                    <p:anim calcmode="lin" valueType="num">
                                      <p:cBhvr>
                                        <p:cTn id="7" dur="1000" fill="hold"/>
                                        <p:tgtEl>
                                          <p:spTgt spid="16392"/>
                                        </p:tgtEl>
                                        <p:attrNameLst>
                                          <p:attrName>ppt_x</p:attrName>
                                        </p:attrNameLst>
                                      </p:cBhvr>
                                      <p:tavLst>
                                        <p:tav tm="0">
                                          <p:val>
                                            <p:strVal val="1+#ppt_w/2"/>
                                          </p:val>
                                        </p:tav>
                                        <p:tav tm="100000">
                                          <p:val>
                                            <p:strVal val="#ppt_x"/>
                                          </p:val>
                                        </p:tav>
                                      </p:tavLst>
                                    </p:anim>
                                    <p:anim calcmode="lin" valueType="num">
                                      <p:cBhvr>
                                        <p:cTn id="8" dur="1000" fill="hold"/>
                                        <p:tgtEl>
                                          <p:spTgt spid="16392"/>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16387"/>
                                        </p:tgtEl>
                                        <p:attrNameLst>
                                          <p:attrName>style.visibility</p:attrName>
                                        </p:attrNameLst>
                                      </p:cBhvr>
                                      <p:to>
                                        <p:strVal val="visible"/>
                                      </p:to>
                                    </p:set>
                                    <p:animEffect filter="wipe(right)">
                                      <p:cBhvr>
                                        <p:cTn id="11" dur="1000"/>
                                        <p:tgtEl>
                                          <p:spTgt spid="16387"/>
                                        </p:tgtEl>
                                      </p:cBhvr>
                                    </p:animEffect>
                                  </p:childTnLst>
                                </p:cTn>
                              </p:par>
                              <p:par>
                                <p:cTn id="12" presetID="22" presetClass="entr" presetSubtype="2" fill="hold" nodeType="withEffect">
                                  <p:stCondLst>
                                    <p:cond delay="100"/>
                                  </p:stCondLst>
                                  <p:childTnLst>
                                    <p:set>
                                      <p:cBhvr>
                                        <p:cTn id="13" dur="1" fill="hold">
                                          <p:stCondLst>
                                            <p:cond delay="0"/>
                                          </p:stCondLst>
                                        </p:cTn>
                                        <p:tgtEl>
                                          <p:spTgt spid="16386"/>
                                        </p:tgtEl>
                                        <p:attrNameLst>
                                          <p:attrName>style.visibility</p:attrName>
                                        </p:attrNameLst>
                                      </p:cBhvr>
                                      <p:to>
                                        <p:strVal val="visible"/>
                                      </p:to>
                                    </p:set>
                                    <p:animEffect filter="wipe(right)">
                                      <p:cBhvr>
                                        <p:cTn id="14" dur="1000"/>
                                        <p:tgtEl>
                                          <p:spTgt spid="16386"/>
                                        </p:tgtEl>
                                      </p:cBhvr>
                                    </p:animEffect>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16395"/>
                                        </p:tgtEl>
                                        <p:attrNameLst>
                                          <p:attrName>style.visibility</p:attrName>
                                        </p:attrNameLst>
                                      </p:cBhvr>
                                      <p:to>
                                        <p:strVal val="visible"/>
                                      </p:to>
                                    </p:set>
                                    <p:anim calcmode="lin" valueType="num">
                                      <p:cBhvr>
                                        <p:cTn id="18" dur="500" fill="hold"/>
                                        <p:tgtEl>
                                          <p:spTgt spid="16395"/>
                                        </p:tgtEl>
                                        <p:attrNameLst>
                                          <p:attrName>ppt_x</p:attrName>
                                        </p:attrNameLst>
                                      </p:cBhvr>
                                      <p:tavLst>
                                        <p:tav tm="0">
                                          <p:val>
                                            <p:strVal val="#ppt_x"/>
                                          </p:val>
                                        </p:tav>
                                        <p:tav tm="100000">
                                          <p:val>
                                            <p:strVal val="#ppt_x"/>
                                          </p:val>
                                        </p:tav>
                                      </p:tavLst>
                                    </p:anim>
                                    <p:anim calcmode="lin" valueType="num">
                                      <p:cBhvr>
                                        <p:cTn id="19" dur="500" fill="hold"/>
                                        <p:tgtEl>
                                          <p:spTgt spid="16395"/>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60" presetClass="path" presetSubtype="0" accel="50000" decel="50000" fill="hold" nodeType="afterEffect">
                                  <p:stCondLst>
                                    <p:cond delay="0"/>
                                  </p:stCondLst>
                                  <p:childTnLst>
                                    <p:animMotion origin="layout" path="M -0.00261 0.08902 C 0.0026 0.10336 0.01475 0.12347 0.05989 0.12301 C 0.12517 0.12301 0.13003 0.05619 0.20781 0.05596 C 0.27795 0.05596 0.24045 0.11445 0.30781 0.11422 C 0.3783 0.11422 0.34045 0.07168 0.4158 0.07168 C 0.48316 0.07168 0.44583 0.10035 0.5059 0.10035 C 0.56371 0.10035 0.53368 0.07862 0.58628 0.07862 C 0.61632 0.07862 0.6184 0.0844 0.62118 0.08902 " pathEditMode="relative" rAng="0" ptsTypes="ffffffff">
                                      <p:cBhvr>
                                        <p:cTn id="22" dur="1000" fill="hold"/>
                                        <p:tgtEl>
                                          <p:spTgt spid="16395"/>
                                        </p:tgtEl>
                                        <p:attrNameLst>
                                          <p:attrName>ppt_x</p:attrName>
                                          <p:attrName>ppt_y</p:attrName>
                                        </p:attrNameLst>
                                      </p:cBhvr>
                                      <p:rCtr x="3110000" y="0"/>
                                    </p:animMotion>
                                  </p:childTnLst>
                                </p:cTn>
                              </p:par>
                              <p:par>
                                <p:cTn id="23" presetID="22" presetClass="entr" presetSubtype="8" fill="hold" grpId="0" nodeType="withEffect">
                                  <p:stCondLst>
                                    <p:cond delay="0"/>
                                  </p:stCondLst>
                                  <p:childTnLst>
                                    <p:set>
                                      <p:cBhvr>
                                        <p:cTn id="24" dur="1" fill="hold">
                                          <p:stCondLst>
                                            <p:cond delay="0"/>
                                          </p:stCondLst>
                                        </p:cTn>
                                        <p:tgtEl>
                                          <p:spTgt spid="16391"/>
                                        </p:tgtEl>
                                        <p:attrNameLst>
                                          <p:attrName>style.visibility</p:attrName>
                                        </p:attrNameLst>
                                      </p:cBhvr>
                                      <p:to>
                                        <p:strVal val="visible"/>
                                      </p:to>
                                    </p:set>
                                    <p:animEffect filter="wipe(left)">
                                      <p:cBhvr>
                                        <p:cTn id="25" dur="1000"/>
                                        <p:tgtEl>
                                          <p:spTgt spid="16391"/>
                                        </p:tgtEl>
                                      </p:cBhvr>
                                    </p:animEffect>
                                  </p:childTnLst>
                                </p:cTn>
                              </p:par>
                            </p:childTnLst>
                          </p:cTn>
                        </p:par>
                        <p:par>
                          <p:cTn id="26" fill="hold">
                            <p:stCondLst>
                              <p:cond delay="2500"/>
                            </p:stCondLst>
                            <p:childTnLst>
                              <p:par>
                                <p:cTn id="27" presetID="2" presetClass="exit" presetSubtype="2" fill="hold" nodeType="afterEffect">
                                  <p:stCondLst>
                                    <p:cond delay="0"/>
                                  </p:stCondLst>
                                  <p:childTnLst>
                                    <p:anim calcmode="lin" valueType="num">
                                      <p:cBhvr>
                                        <p:cTn id="28" dur="500"/>
                                        <p:tgtEl>
                                          <p:spTgt spid="16395"/>
                                        </p:tgtEl>
                                        <p:attrNameLst>
                                          <p:attrName>ppt_x</p:attrName>
                                        </p:attrNameLst>
                                      </p:cBhvr>
                                      <p:tavLst>
                                        <p:tav tm="0">
                                          <p:val>
                                            <p:strVal val="ppt_x"/>
                                          </p:val>
                                        </p:tav>
                                        <p:tav tm="100000">
                                          <p:val>
                                            <p:strVal val="1+ppt_w/2"/>
                                          </p:val>
                                        </p:tav>
                                      </p:tavLst>
                                    </p:anim>
                                    <p:anim calcmode="lin" valueType="num">
                                      <p:cBhvr>
                                        <p:cTn id="29" dur="500"/>
                                        <p:tgtEl>
                                          <p:spTgt spid="16395"/>
                                        </p:tgtEl>
                                        <p:attrNameLst>
                                          <p:attrName>ppt_y</p:attrName>
                                        </p:attrNameLst>
                                      </p:cBhvr>
                                      <p:tavLst>
                                        <p:tav tm="0">
                                          <p:val>
                                            <p:strVal val="ppt_y"/>
                                          </p:val>
                                        </p:tav>
                                        <p:tav tm="100000">
                                          <p:val>
                                            <p:strVal val="ppt_y"/>
                                          </p:val>
                                        </p:tav>
                                      </p:tavLst>
                                    </p:anim>
                                    <p:set>
                                      <p:cBhvr>
                                        <p:cTn id="30" dur="1" fill="hold">
                                          <p:stCondLst>
                                            <p:cond delay="499"/>
                                          </p:stCondLst>
                                        </p:cTn>
                                        <p:tgtEl>
                                          <p:spTgt spid="163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bldLvl="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eaLnBrk="1" hangingPunct="1"/>
            <a:fld id="{9A0DB2DC-4C9A-4742-B13C-FB6460FD3503}" type="slidenum">
              <a:rPr lang="zh-CN" altLang="en-US" dirty="0"/>
            </a:fld>
            <a:endParaRPr lang="zh-CN" altLang="en-US" dirty="0">
              <a:ea typeface="宋体" panose="02010600030101010101" pitchFamily="2" charset="-122"/>
            </a:endParaRPr>
          </a:p>
        </p:txBody>
      </p:sp>
      <p:sp>
        <p:nvSpPr>
          <p:cNvPr id="17410" name="矩形 1"/>
          <p:cNvSpPr/>
          <p:nvPr/>
        </p:nvSpPr>
        <p:spPr>
          <a:xfrm>
            <a:off x="-17780" y="1991678"/>
            <a:ext cx="12192000" cy="1477962"/>
          </a:xfrm>
          <a:prstGeom prst="rect">
            <a:avLst/>
          </a:prstGeom>
          <a:solidFill>
            <a:schemeClr val="bg1"/>
          </a:solidFill>
          <a:ln w="28575" cap="flat" cmpd="sng">
            <a:solidFill>
              <a:srgbClr val="800000"/>
            </a:solidFill>
            <a:prstDash val="solid"/>
            <a:miter/>
            <a:headEnd type="none" w="med" len="med"/>
            <a:tailEnd type="none" w="med" len="med"/>
          </a:ln>
        </p:spPr>
        <p:txBody>
          <a:bodyPr>
            <a:spAutoFit/>
          </a:bodyPr>
          <a:p>
            <a:pPr algn="ctr">
              <a:buNone/>
            </a:pPr>
            <a:r>
              <a:rPr lang="zh-CN" altLang="en-US" sz="34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念奴娇</a:t>
            </a:r>
            <a:r>
              <a:rPr lang="en-US" altLang="zh-CN" sz="34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a:t>
            </a:r>
            <a:r>
              <a:rPr lang="zh-CN" altLang="en-US" sz="34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赤壁怀古</a:t>
            </a:r>
            <a:endParaRPr lang="zh-CN" altLang="en-US" sz="34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endParaRPr>
          </a:p>
          <a:p>
            <a:pPr>
              <a:buNone/>
            </a:pPr>
            <a:r>
              <a:rPr lang="zh-CN" altLang="en-US" sz="2800" dirty="0">
                <a:solidFill>
                  <a:srgbClr val="000000"/>
                </a:solidFill>
                <a:latin typeface="宋体" panose="02010600030101010101" pitchFamily="2" charset="-122"/>
                <a:ea typeface="宋体" panose="02010600030101010101" pitchFamily="2" charset="-122"/>
                <a:sym typeface="宋体" panose="02010600030101010101" pitchFamily="2" charset="-122"/>
              </a:rPr>
              <a:t>    </a:t>
            </a:r>
            <a:r>
              <a:rPr lang="zh-CN" altLang="en-US" sz="2800" b="1" dirty="0">
                <a:solidFill>
                  <a:srgbClr val="000000"/>
                </a:solidFill>
                <a:latin typeface="宋体" panose="02010600030101010101" pitchFamily="2" charset="-122"/>
                <a:ea typeface="宋体" panose="02010600030101010101" pitchFamily="2" charset="-122"/>
                <a:sym typeface="宋体" panose="02010600030101010101" pitchFamily="2" charset="-122"/>
              </a:rPr>
              <a:t>大江东去，浪淘尽，千古风流人物。故垒西边，人道是，三国周郎赤壁。乱石穿空，惊涛拍岸，卷起千堆雪。江山如画，一时多少豪杰。</a:t>
            </a:r>
            <a:endParaRPr lang="zh-CN" altLang="en-US" sz="2800" b="1" dirty="0">
              <a:solidFill>
                <a:srgbClr val="000000"/>
              </a:solidFill>
              <a:latin typeface="宋体" panose="02010600030101010101" pitchFamily="2" charset="-122"/>
              <a:ea typeface="楷体_GB2312" panose="02010609030101010101" charset="-122"/>
              <a:sym typeface="宋体" panose="02010600030101010101" pitchFamily="2" charset="-122"/>
            </a:endParaRPr>
          </a:p>
        </p:txBody>
      </p:sp>
      <p:sp>
        <p:nvSpPr>
          <p:cNvPr id="17411" name="标题 1"/>
          <p:cNvSpPr/>
          <p:nvPr/>
        </p:nvSpPr>
        <p:spPr>
          <a:xfrm>
            <a:off x="-17780" y="857250"/>
            <a:ext cx="3041650" cy="736600"/>
          </a:xfrm>
          <a:prstGeom prst="rect">
            <a:avLst/>
          </a:prstGeom>
          <a:solidFill>
            <a:schemeClr val="bg1"/>
          </a:solidFill>
          <a:ln w="9525">
            <a:noFill/>
          </a:ln>
        </p:spPr>
        <p:txBody>
          <a:bodyPr/>
          <a:p>
            <a:pPr>
              <a:buNone/>
            </a:pPr>
            <a:r>
              <a:rPr lang="zh-CN" altLang="en-US" sz="4400" b="1" dirty="0">
                <a:solidFill>
                  <a:srgbClr val="0000CC"/>
                </a:solidFill>
                <a:latin typeface="隶书" panose="02010509060101010101" pitchFamily="1" charset="-122"/>
                <a:ea typeface="隶书" panose="02010509060101010101" pitchFamily="1" charset="-122"/>
                <a:sym typeface="隶书" panose="02010509060101010101" pitchFamily="1" charset="-122"/>
              </a:rPr>
              <a:t>作品赏析：</a:t>
            </a:r>
            <a:endParaRPr lang="zh-CN" altLang="en-US" sz="4400" b="1" dirty="0">
              <a:solidFill>
                <a:srgbClr val="0000CC"/>
              </a:solidFill>
              <a:latin typeface="隶书" panose="02010509060101010101" pitchFamily="1" charset="-122"/>
              <a:ea typeface="隶书" panose="02010509060101010101" pitchFamily="1" charset="-122"/>
              <a:sym typeface="隶书" panose="02010509060101010101" pitchFamily="1" charset="-122"/>
            </a:endParaRPr>
          </a:p>
        </p:txBody>
      </p:sp>
      <p:sp>
        <p:nvSpPr>
          <p:cNvPr id="17412" name="Text Box 3"/>
          <p:cNvSpPr/>
          <p:nvPr/>
        </p:nvSpPr>
        <p:spPr>
          <a:xfrm>
            <a:off x="-18097" y="3469640"/>
            <a:ext cx="12228512" cy="1417638"/>
          </a:xfrm>
          <a:prstGeom prst="rect">
            <a:avLst/>
          </a:prstGeom>
          <a:solidFill>
            <a:schemeClr val="bg1"/>
          </a:solidFill>
          <a:ln w="28575" cap="flat" cmpd="sng">
            <a:solidFill>
              <a:srgbClr val="800000"/>
            </a:solidFill>
            <a:prstDash val="solid"/>
            <a:miter/>
            <a:headEnd type="none" w="med" len="med"/>
            <a:tailEnd type="none" w="med" len="med"/>
          </a:ln>
        </p:spPr>
        <p:txBody>
          <a:bodyPr>
            <a:spAutoFit/>
          </a:bodyPr>
          <a:p>
            <a:pPr algn="ctr">
              <a:buNone/>
            </a:pPr>
            <a:r>
              <a:rPr lang="zh-CN" altLang="en-US" sz="34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声声慢</a:t>
            </a:r>
            <a:r>
              <a:rPr lang="en-US" altLang="zh-CN" sz="34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a:t>
            </a:r>
            <a:r>
              <a:rPr lang="zh-CN" altLang="en-US" sz="34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寻寻觅觅</a:t>
            </a:r>
            <a:r>
              <a:rPr lang="zh-CN" altLang="en-US" sz="3400"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 </a:t>
            </a:r>
            <a:endParaRPr lang="zh-CN" altLang="en-US" sz="3400"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endParaRPr>
          </a:p>
          <a:p>
            <a:pPr>
              <a:buNone/>
            </a:pPr>
            <a:r>
              <a:rPr lang="zh-CN" altLang="en-US" sz="2600" b="1" dirty="0">
                <a:solidFill>
                  <a:srgbClr val="000000"/>
                </a:solidFill>
                <a:latin typeface="楷体_GB2312" panose="02010609030101010101" charset="-122"/>
                <a:ea typeface="楷体_GB2312" panose="02010609030101010101" charset="-122"/>
                <a:sym typeface="楷体_GB2312" panose="02010609030101010101" charset="-122"/>
              </a:rPr>
              <a:t>寻寻觅觅，冷冷清清，</a:t>
            </a:r>
            <a:r>
              <a:rPr lang="zh-CN" altLang="en-US" sz="2600" b="1" dirty="0">
                <a:solidFill>
                  <a:srgbClr val="000000"/>
                </a:solidFill>
                <a:latin typeface="宋体" panose="02010600030101010101" pitchFamily="2" charset="-122"/>
                <a:ea typeface="楷体_GB2312" panose="02010609030101010101" charset="-122"/>
                <a:sym typeface="宋体" panose="02010600030101010101" pitchFamily="2" charset="-122"/>
              </a:rPr>
              <a:t>凄凄惨惨戚戚</a:t>
            </a:r>
            <a:r>
              <a:rPr lang="zh-CN" altLang="en-US" sz="2600" b="1" dirty="0">
                <a:solidFill>
                  <a:srgbClr val="000000"/>
                </a:solidFill>
                <a:latin typeface="楷体_GB2312" panose="02010609030101010101" charset="-122"/>
                <a:ea typeface="楷体_GB2312" panose="02010609030101010101" charset="-122"/>
                <a:sym typeface="楷体_GB2312" panose="02010609030101010101" charset="-122"/>
              </a:rPr>
              <a:t>。</a:t>
            </a:r>
            <a:r>
              <a:rPr lang="en-US" altLang="zh-CN" sz="2600" b="1" dirty="0">
                <a:solidFill>
                  <a:srgbClr val="000000"/>
                </a:solidFill>
                <a:latin typeface="楷体_GB2312" panose="02010609030101010101" charset="-122"/>
                <a:ea typeface="楷体_GB2312" panose="02010609030101010101" charset="-122"/>
                <a:sym typeface="楷体_GB2312" panose="02010609030101010101" charset="-122"/>
              </a:rPr>
              <a:t>……</a:t>
            </a:r>
            <a:r>
              <a:rPr lang="zh-CN" altLang="en-US" sz="2600" b="1" dirty="0">
                <a:solidFill>
                  <a:srgbClr val="000000"/>
                </a:solidFill>
                <a:latin typeface="楷体_GB2312" panose="02010609030101010101" charset="-122"/>
                <a:ea typeface="楷体_GB2312" panose="02010609030101010101" charset="-122"/>
                <a:sym typeface="楷体_GB2312" panose="02010609030101010101" charset="-122"/>
              </a:rPr>
              <a:t>雁过也，正伤心，却是旧时相识。</a:t>
            </a:r>
            <a:r>
              <a:rPr lang="en-US" altLang="zh-CN" sz="2600" b="1" dirty="0">
                <a:solidFill>
                  <a:srgbClr val="000000"/>
                </a:solidFill>
                <a:latin typeface="楷体_GB2312" panose="02010609030101010101" charset="-122"/>
                <a:ea typeface="楷体_GB2312" panose="02010609030101010101" charset="-122"/>
                <a:sym typeface="楷体_GB2312" panose="02010609030101010101" charset="-122"/>
              </a:rPr>
              <a:t>……</a:t>
            </a:r>
            <a:r>
              <a:rPr lang="zh-CN" altLang="en-US" sz="2600" b="1" dirty="0">
                <a:solidFill>
                  <a:srgbClr val="000000"/>
                </a:solidFill>
                <a:ea typeface="宋体" panose="02010600030101010101" pitchFamily="2" charset="-122"/>
                <a:sym typeface="等线" panose="02010600030101010101" charset="-122"/>
              </a:rPr>
              <a:t>梧桐更兼细雨，到黄昏、点点滴滴。这次第，怎一个</a:t>
            </a:r>
            <a:r>
              <a:rPr lang="zh-CN" altLang="en-US" sz="2600" dirty="0">
                <a:solidFill>
                  <a:srgbClr val="000000"/>
                </a:solidFill>
                <a:ea typeface="宋体" panose="02010600030101010101" pitchFamily="2" charset="-122"/>
                <a:sym typeface="等线" panose="02010600030101010101" charset="-122"/>
              </a:rPr>
              <a:t>愁</a:t>
            </a:r>
            <a:r>
              <a:rPr lang="zh-CN" altLang="en-US" sz="2600" b="1" dirty="0">
                <a:solidFill>
                  <a:srgbClr val="000000"/>
                </a:solidFill>
                <a:ea typeface="宋体" panose="02010600030101010101" pitchFamily="2" charset="-122"/>
                <a:sym typeface="等线" panose="02010600030101010101" charset="-122"/>
              </a:rPr>
              <a:t>字了得！</a:t>
            </a:r>
            <a:r>
              <a:rPr lang="zh-CN" altLang="en-US" sz="2600" b="1" dirty="0">
                <a:solidFill>
                  <a:srgbClr val="000000"/>
                </a:solidFill>
                <a:latin typeface="楷体_GB2312" panose="02010609030101010101" charset="-122"/>
                <a:ea typeface="楷体_GB2312" panose="02010609030101010101" charset="-122"/>
                <a:sym typeface="楷体_GB2312" panose="02010609030101010101" charset="-122"/>
              </a:rPr>
              <a:t> </a:t>
            </a:r>
            <a:endParaRPr lang="zh-CN" altLang="en-US" sz="2600" b="1" dirty="0">
              <a:solidFill>
                <a:srgbClr val="000000"/>
              </a:solidFill>
              <a:latin typeface="楷体_GB2312" panose="02010609030101010101" charset="-122"/>
              <a:ea typeface="楷体_GB2312" panose="02010609030101010101" charset="-122"/>
              <a:sym typeface="楷体_GB2312" panose="02010609030101010101" charset="-122"/>
            </a:endParaRPr>
          </a:p>
        </p:txBody>
      </p:sp>
      <p:sp>
        <p:nvSpPr>
          <p:cNvPr id="17413" name="Text Box 2"/>
          <p:cNvSpPr/>
          <p:nvPr/>
        </p:nvSpPr>
        <p:spPr>
          <a:xfrm>
            <a:off x="-17780" y="4887595"/>
            <a:ext cx="13633450" cy="1568450"/>
          </a:xfrm>
          <a:prstGeom prst="rect">
            <a:avLst/>
          </a:prstGeom>
          <a:solidFill>
            <a:schemeClr val="bg1"/>
          </a:solidFill>
          <a:ln w="28575" cap="flat" cmpd="sng">
            <a:solidFill>
              <a:srgbClr val="800000"/>
            </a:solidFill>
            <a:prstDash val="solid"/>
            <a:miter/>
            <a:headEnd type="none" w="med" len="med"/>
            <a:tailEnd type="none" w="med" len="med"/>
          </a:ln>
        </p:spPr>
        <p:txBody>
          <a:bodyPr wrap="square">
            <a:spAutoFit/>
          </a:bodyPr>
          <a:p>
            <a:pPr algn="ctr">
              <a:buNone/>
            </a:pPr>
            <a:r>
              <a:rPr lang="zh-CN" altLang="en-US" sz="4200"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   </a:t>
            </a:r>
            <a:r>
              <a:rPr lang="zh-CN" altLang="en-US" sz="3400"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  </a:t>
            </a:r>
            <a:r>
              <a:rPr lang="zh-CN" altLang="en-US" sz="34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破阵子</a:t>
            </a:r>
            <a:r>
              <a:rPr lang="en-US" altLang="zh-CN" sz="34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a:t>
            </a:r>
            <a:r>
              <a:rPr lang="zh-CN" altLang="en-US" sz="34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rPr>
              <a:t>醉里挑灯看剑</a:t>
            </a:r>
            <a:endParaRPr lang="en-US" altLang="zh-CN" sz="3400" b="1" dirty="0">
              <a:solidFill>
                <a:srgbClr val="000000"/>
              </a:solidFill>
              <a:latin typeface="华文新魏" panose="02010800040101010101" pitchFamily="2" charset="-122"/>
              <a:ea typeface="华文新魏" panose="02010800040101010101" pitchFamily="2" charset="-122"/>
              <a:sym typeface="华文新魏" panose="02010800040101010101" pitchFamily="2" charset="-122"/>
            </a:endParaRPr>
          </a:p>
          <a:p>
            <a:pPr>
              <a:buNone/>
            </a:pPr>
            <a:r>
              <a:rPr lang="zh-CN" altLang="en-US" sz="2800" b="1" dirty="0">
                <a:solidFill>
                  <a:srgbClr val="000000"/>
                </a:solidFill>
                <a:latin typeface="宋体" panose="02010600030101010101" pitchFamily="2" charset="-122"/>
                <a:ea typeface="楷体_GB2312" panose="02010609030101010101" charset="-122"/>
                <a:sym typeface="宋体" panose="02010600030101010101" pitchFamily="2" charset="-122"/>
              </a:rPr>
              <a:t>醉里挑灯看剑，梦回吹角连营</a:t>
            </a:r>
            <a:r>
              <a:rPr lang="zh-CN" altLang="en-US" sz="2600" b="1" dirty="0">
                <a:solidFill>
                  <a:srgbClr val="000000"/>
                </a:solidFill>
                <a:latin typeface="宋体" panose="02010600030101010101" pitchFamily="2" charset="-122"/>
                <a:ea typeface="楷体_GB2312" panose="02010609030101010101" charset="-122"/>
                <a:sym typeface="宋体" panose="02010600030101010101" pitchFamily="2" charset="-122"/>
              </a:rPr>
              <a:t>。八百里分麾下炙，五十弦翻塞外声，沙场秋点兵。</a:t>
            </a:r>
            <a:endParaRPr lang="zh-CN" altLang="en-US" sz="2600" b="1" dirty="0">
              <a:solidFill>
                <a:srgbClr val="000000"/>
              </a:solidFill>
              <a:latin typeface="宋体" panose="02010600030101010101" pitchFamily="2" charset="-122"/>
              <a:ea typeface="楷体_GB2312" panose="02010609030101010101" charset="-122"/>
              <a:sym typeface="宋体" panose="02010600030101010101" pitchFamily="2" charset="-122"/>
            </a:endParaRPr>
          </a:p>
          <a:p>
            <a:pPr>
              <a:buNone/>
            </a:pPr>
            <a:r>
              <a:rPr lang="zh-CN" altLang="en-US" sz="2600" b="1" dirty="0">
                <a:solidFill>
                  <a:srgbClr val="000000"/>
                </a:solidFill>
                <a:latin typeface="宋体" panose="02010600030101010101" pitchFamily="2" charset="-122"/>
                <a:ea typeface="楷体_GB2312" panose="02010609030101010101" charset="-122"/>
                <a:sym typeface="宋体" panose="02010600030101010101" pitchFamily="2" charset="-122"/>
              </a:rPr>
              <a:t>马作的卢飞快，弓如霹雳弦惊。了却君王天下事，赢得生前身后名，可怜白发生。</a:t>
            </a:r>
            <a:endParaRPr lang="zh-CN" altLang="en-US" sz="2600" b="1" dirty="0">
              <a:solidFill>
                <a:srgbClr val="000000"/>
              </a:solidFill>
              <a:latin typeface="宋体" panose="02010600030101010101" pitchFamily="2" charset="-122"/>
              <a:ea typeface="楷体_GB2312" panose="02010609030101010101" charset="-122"/>
              <a:sym typeface="宋体" panose="02010600030101010101" pitchFamily="2" charset="-122"/>
            </a:endParaRPr>
          </a:p>
        </p:txBody>
      </p:sp>
      <p:sp>
        <p:nvSpPr>
          <p:cNvPr id="17414" name="Text Box 8"/>
          <p:cNvSpPr/>
          <p:nvPr/>
        </p:nvSpPr>
        <p:spPr>
          <a:xfrm>
            <a:off x="10345420" y="1991995"/>
            <a:ext cx="1828800" cy="623888"/>
          </a:xfrm>
          <a:prstGeom prst="rect">
            <a:avLst/>
          </a:prstGeom>
          <a:solidFill>
            <a:srgbClr val="FFFF00"/>
          </a:solidFill>
          <a:ln w="9525">
            <a:noFill/>
          </a:ln>
        </p:spPr>
        <p:txBody>
          <a:bodyPr>
            <a:spAutoFit/>
          </a:bodyPr>
          <a:p>
            <a:pPr algn="ctr">
              <a:spcBef>
                <a:spcPct val="50000"/>
              </a:spcBef>
              <a:buNone/>
            </a:pPr>
            <a:r>
              <a:rPr lang="zh-CN" altLang="en-US" sz="3400" b="1" dirty="0">
                <a:latin typeface="Arial" panose="020B0604020202020204" pitchFamily="34" charset="0"/>
                <a:ea typeface="楷体_GB2312" panose="02010609030101010101" charset="-122"/>
                <a:sym typeface="楷体_GB2312" panose="02010609030101010101" charset="-122"/>
              </a:rPr>
              <a:t>苏轼</a:t>
            </a:r>
            <a:endParaRPr lang="zh-CN" altLang="en-US" sz="3400" b="1" dirty="0">
              <a:latin typeface="Arial" panose="020B0604020202020204" pitchFamily="34" charset="0"/>
              <a:ea typeface="楷体_GB2312" panose="02010609030101010101" charset="-122"/>
              <a:sym typeface="楷体_GB2312" panose="02010609030101010101" charset="-122"/>
            </a:endParaRPr>
          </a:p>
        </p:txBody>
      </p:sp>
      <p:sp>
        <p:nvSpPr>
          <p:cNvPr id="17415" name="Text Box 10"/>
          <p:cNvSpPr/>
          <p:nvPr/>
        </p:nvSpPr>
        <p:spPr>
          <a:xfrm>
            <a:off x="10346690" y="3469640"/>
            <a:ext cx="1827213" cy="623888"/>
          </a:xfrm>
          <a:prstGeom prst="rect">
            <a:avLst/>
          </a:prstGeom>
          <a:solidFill>
            <a:srgbClr val="FFFF00"/>
          </a:solidFill>
          <a:ln w="9525">
            <a:noFill/>
          </a:ln>
        </p:spPr>
        <p:txBody>
          <a:bodyPr>
            <a:spAutoFit/>
          </a:bodyPr>
          <a:p>
            <a:pPr algn="ctr">
              <a:spcBef>
                <a:spcPct val="50000"/>
              </a:spcBef>
              <a:buNone/>
            </a:pPr>
            <a:r>
              <a:rPr lang="zh-CN" altLang="en-US" sz="3400" b="1" dirty="0">
                <a:solidFill>
                  <a:srgbClr val="000000"/>
                </a:solidFill>
                <a:latin typeface="Arial" panose="020B0604020202020204" pitchFamily="34" charset="0"/>
                <a:ea typeface="楷体_GB2312" panose="02010609030101010101" charset="-122"/>
                <a:sym typeface="楷体_GB2312" panose="02010609030101010101" charset="-122"/>
              </a:rPr>
              <a:t>李清照</a:t>
            </a:r>
            <a:endParaRPr lang="zh-CN" altLang="en-US" sz="3400" b="1" dirty="0">
              <a:solidFill>
                <a:srgbClr val="000000"/>
              </a:solidFill>
              <a:latin typeface="Arial" panose="020B0604020202020204" pitchFamily="34" charset="0"/>
              <a:ea typeface="楷体_GB2312" panose="02010609030101010101" charset="-122"/>
              <a:sym typeface="楷体_GB2312" panose="02010609030101010101" charset="-122"/>
            </a:endParaRPr>
          </a:p>
        </p:txBody>
      </p:sp>
      <p:sp>
        <p:nvSpPr>
          <p:cNvPr id="17416" name="Text Box 11"/>
          <p:cNvSpPr/>
          <p:nvPr/>
        </p:nvSpPr>
        <p:spPr>
          <a:xfrm>
            <a:off x="10363200" y="4887595"/>
            <a:ext cx="1828800" cy="623888"/>
          </a:xfrm>
          <a:prstGeom prst="rect">
            <a:avLst/>
          </a:prstGeom>
          <a:solidFill>
            <a:srgbClr val="FFFF00"/>
          </a:solidFill>
          <a:ln w="9525">
            <a:noFill/>
          </a:ln>
        </p:spPr>
        <p:txBody>
          <a:bodyPr>
            <a:spAutoFit/>
          </a:bodyPr>
          <a:p>
            <a:pPr algn="ctr">
              <a:spcBef>
                <a:spcPct val="50000"/>
              </a:spcBef>
              <a:buNone/>
            </a:pPr>
            <a:r>
              <a:rPr lang="zh-CN" altLang="en-US" sz="3400" b="1" dirty="0">
                <a:solidFill>
                  <a:srgbClr val="000000"/>
                </a:solidFill>
                <a:latin typeface="Arial" panose="020B0604020202020204" pitchFamily="34" charset="0"/>
                <a:ea typeface="楷体_GB2312" panose="02010609030101010101" charset="-122"/>
                <a:sym typeface="楷体_GB2312" panose="02010609030101010101" charset="-122"/>
              </a:rPr>
              <a:t>辛弃疾</a:t>
            </a:r>
            <a:endParaRPr lang="zh-CN" altLang="en-US" sz="3400" b="1" dirty="0">
              <a:solidFill>
                <a:srgbClr val="000000"/>
              </a:solidFill>
              <a:latin typeface="Arial" panose="020B0604020202020204" pitchFamily="34" charset="0"/>
              <a:ea typeface="楷体_GB2312" panose="02010609030101010101" charset="-122"/>
              <a:sym typeface="楷体_GB2312" panose="02010609030101010101" charset="-122"/>
            </a:endParaRPr>
          </a:p>
        </p:txBody>
      </p:sp>
      <p:sp>
        <p:nvSpPr>
          <p:cNvPr id="17417" name="矩形 1"/>
          <p:cNvSpPr/>
          <p:nvPr/>
        </p:nvSpPr>
        <p:spPr>
          <a:xfrm>
            <a:off x="2865755" y="969645"/>
            <a:ext cx="8616950" cy="623888"/>
          </a:xfrm>
          <a:prstGeom prst="rect">
            <a:avLst/>
          </a:prstGeom>
          <a:noFill/>
          <a:ln w="9525">
            <a:noFill/>
          </a:ln>
        </p:spPr>
        <p:txBody>
          <a:bodyPr>
            <a:spAutoFit/>
          </a:bodyPr>
          <a:p>
            <a:pPr>
              <a:buNone/>
            </a:pPr>
            <a:r>
              <a:rPr lang="zh-CN" altLang="en-US" sz="3400" b="1" dirty="0">
                <a:solidFill>
                  <a:srgbClr val="7030A0"/>
                </a:solidFill>
                <a:latin typeface="黑体" panose="02010600030101010101" charset="-122"/>
                <a:ea typeface="黑体" panose="02010600030101010101" charset="-122"/>
                <a:sym typeface="黑体" panose="02010600030101010101" charset="-122"/>
              </a:rPr>
              <a:t>说一说以下分别是谁的作品，有什么风格？</a:t>
            </a:r>
            <a:endParaRPr lang="zh-CN" altLang="en-US" sz="3400" b="1" dirty="0">
              <a:solidFill>
                <a:srgbClr val="7030A0"/>
              </a:solidFill>
              <a:latin typeface="黑体" panose="02010600030101010101" charset="-122"/>
              <a:ea typeface="黑体" panose="02010600030101010101" charset="-122"/>
              <a:sym typeface="黑体" panose="02010600030101010101" charset="-122"/>
            </a:endParaRPr>
          </a:p>
        </p:txBody>
      </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4" name="文本框 3"/>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二、词曲流行风</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p:cTn id="7" dur="500" fill="hold"/>
                                        <p:tgtEl>
                                          <p:spTgt spid="17410"/>
                                        </p:tgtEl>
                                        <p:attrNameLst>
                                          <p:attrName>ppt_x</p:attrName>
                                        </p:attrNameLst>
                                      </p:cBhvr>
                                      <p:tavLst>
                                        <p:tav tm="0">
                                          <p:val>
                                            <p:strVal val="#ppt_x"/>
                                          </p:val>
                                        </p:tav>
                                        <p:tav tm="100000">
                                          <p:val>
                                            <p:strVal val="#ppt_x"/>
                                          </p:val>
                                        </p:tav>
                                      </p:tavLst>
                                    </p:anim>
                                    <p:anim calcmode="lin" valueType="num">
                                      <p:cBhvr>
                                        <p:cTn id="8" dur="500" fill="hold"/>
                                        <p:tgtEl>
                                          <p:spTgt spid="174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412"/>
                                        </p:tgtEl>
                                        <p:attrNameLst>
                                          <p:attrName>style.visibility</p:attrName>
                                        </p:attrNameLst>
                                      </p:cBhvr>
                                      <p:to>
                                        <p:strVal val="visible"/>
                                      </p:to>
                                    </p:set>
                                    <p:anim calcmode="lin" valueType="num">
                                      <p:cBhvr>
                                        <p:cTn id="12" dur="500" fill="hold"/>
                                        <p:tgtEl>
                                          <p:spTgt spid="17412"/>
                                        </p:tgtEl>
                                        <p:attrNameLst>
                                          <p:attrName>ppt_x</p:attrName>
                                        </p:attrNameLst>
                                      </p:cBhvr>
                                      <p:tavLst>
                                        <p:tav tm="0">
                                          <p:val>
                                            <p:strVal val="#ppt_x"/>
                                          </p:val>
                                        </p:tav>
                                        <p:tav tm="100000">
                                          <p:val>
                                            <p:strVal val="#ppt_x"/>
                                          </p:val>
                                        </p:tav>
                                      </p:tavLst>
                                    </p:anim>
                                    <p:anim calcmode="lin" valueType="num">
                                      <p:cBhvr>
                                        <p:cTn id="13" dur="500" fill="hold"/>
                                        <p:tgtEl>
                                          <p:spTgt spid="174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7413"/>
                                        </p:tgtEl>
                                        <p:attrNameLst>
                                          <p:attrName>style.visibility</p:attrName>
                                        </p:attrNameLst>
                                      </p:cBhvr>
                                      <p:to>
                                        <p:strVal val="visible"/>
                                      </p:to>
                                    </p:set>
                                    <p:anim calcmode="lin" valueType="num">
                                      <p:cBhvr>
                                        <p:cTn id="17" dur="500" fill="hold"/>
                                        <p:tgtEl>
                                          <p:spTgt spid="17413"/>
                                        </p:tgtEl>
                                        <p:attrNameLst>
                                          <p:attrName>ppt_x</p:attrName>
                                        </p:attrNameLst>
                                      </p:cBhvr>
                                      <p:tavLst>
                                        <p:tav tm="0">
                                          <p:val>
                                            <p:strVal val="#ppt_x"/>
                                          </p:val>
                                        </p:tav>
                                        <p:tav tm="100000">
                                          <p:val>
                                            <p:strVal val="#ppt_x"/>
                                          </p:val>
                                        </p:tav>
                                      </p:tavLst>
                                    </p:anim>
                                    <p:anim calcmode="lin" valueType="num">
                                      <p:cBhvr>
                                        <p:cTn id="18" dur="500" fill="hold"/>
                                        <p:tgtEl>
                                          <p:spTgt spid="174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414"/>
                                        </p:tgtEl>
                                        <p:attrNameLst>
                                          <p:attrName>style.visibility</p:attrName>
                                        </p:attrNameLst>
                                      </p:cBhvr>
                                      <p:to>
                                        <p:strVal val="visible"/>
                                      </p:to>
                                    </p:set>
                                    <p:animEffect filter="wipe(down)">
                                      <p:cBhvr>
                                        <p:cTn id="23" dur="500"/>
                                        <p:tgtEl>
                                          <p:spTgt spid="174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415"/>
                                        </p:tgtEl>
                                        <p:attrNameLst>
                                          <p:attrName>style.visibility</p:attrName>
                                        </p:attrNameLst>
                                      </p:cBhvr>
                                      <p:to>
                                        <p:strVal val="visible"/>
                                      </p:to>
                                    </p:set>
                                    <p:animEffect filter="wipe(down)">
                                      <p:cBhvr>
                                        <p:cTn id="26" dur="500"/>
                                        <p:tgtEl>
                                          <p:spTgt spid="174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7416"/>
                                        </p:tgtEl>
                                        <p:attrNameLst>
                                          <p:attrName>style.visibility</p:attrName>
                                        </p:attrNameLst>
                                      </p:cBhvr>
                                      <p:to>
                                        <p:strVal val="visible"/>
                                      </p:to>
                                    </p:set>
                                    <p:animEffect filter="wipe(down)">
                                      <p:cBhvr>
                                        <p:cTn id="29" dur="500"/>
                                        <p:tgtEl>
                                          <p:spTgt spid="1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ldLvl="0" animBg="1"/>
      <p:bldP spid="17412" grpId="0" bldLvl="0" animBg="1"/>
      <p:bldP spid="17413" grpId="0" bldLvl="0" animBg="1"/>
      <p:bldP spid="17414" grpId="0" bldLvl="0" animBg="1"/>
      <p:bldP spid="17415" grpId="0" bldLvl="0" animBg="1"/>
      <p:bldP spid="17416"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文本框 2"/>
          <p:cNvSpPr/>
          <p:nvPr/>
        </p:nvSpPr>
        <p:spPr>
          <a:xfrm>
            <a:off x="361950" y="3638550"/>
            <a:ext cx="11461750" cy="1568450"/>
          </a:xfrm>
          <a:prstGeom prst="rect">
            <a:avLst/>
          </a:prstGeom>
          <a:solidFill>
            <a:schemeClr val="bg1"/>
          </a:solidFill>
          <a:ln w="28575" cap="flat" cmpd="sng">
            <a:solidFill>
              <a:srgbClr val="31538F"/>
            </a:solidFill>
            <a:prstDash val="solid"/>
            <a:bevel/>
            <a:headEnd type="none" w="med" len="med"/>
            <a:tailEnd type="none" w="med" len="med"/>
          </a:ln>
        </p:spPr>
        <p:txBody>
          <a:bodyPr wrap="square">
            <a:spAutoFit/>
          </a:bodyPr>
          <a:p>
            <a:pPr marL="0" indent="0" eaLnBrk="1" latinLnBrk="0" hangingPunct="1"/>
            <a:r>
              <a:rPr lang="zh-CN" altLang="en-US" sz="3200" b="1" dirty="0">
                <a:latin typeface="等线" panose="02010600030101010101" charset="-122"/>
                <a:ea typeface="等线" panose="02010600030101010101" charset="-122"/>
                <a:sym typeface="等线" panose="02010600030101010101" charset="-122"/>
              </a:rPr>
              <a:t>轻汗微微透碧纨，明朝</a:t>
            </a:r>
            <a:r>
              <a:rPr lang="zh-CN" altLang="en-US" sz="3200" b="1" dirty="0">
                <a:solidFill>
                  <a:srgbClr val="FF0000"/>
                </a:solidFill>
                <a:latin typeface="等线" panose="02010600030101010101" charset="-122"/>
                <a:ea typeface="等线" panose="02010600030101010101" charset="-122"/>
                <a:sym typeface="等线" panose="02010600030101010101" charset="-122"/>
              </a:rPr>
              <a:t>端午</a:t>
            </a:r>
            <a:r>
              <a:rPr lang="zh-CN" altLang="en-US" sz="3200" b="1" dirty="0">
                <a:latin typeface="等线" panose="02010600030101010101" charset="-122"/>
                <a:ea typeface="等线" panose="02010600030101010101" charset="-122"/>
                <a:sym typeface="等线" panose="02010600030101010101" charset="-122"/>
              </a:rPr>
              <a:t>浴芳兰。流香涨腻满晴川。  </a:t>
            </a:r>
            <a:endParaRPr lang="zh-CN" altLang="en-US" sz="3200" b="1" dirty="0">
              <a:latin typeface="等线" panose="02010600030101010101" charset="-122"/>
              <a:ea typeface="等线" panose="02010600030101010101" charset="-122"/>
              <a:sym typeface="等线" panose="02010600030101010101" charset="-122"/>
            </a:endParaRPr>
          </a:p>
          <a:p>
            <a:pPr marL="0" indent="0" eaLnBrk="1" latinLnBrk="0" hangingPunct="1"/>
            <a:r>
              <a:rPr lang="zh-CN" altLang="en-US" sz="3200" b="1" dirty="0">
                <a:solidFill>
                  <a:srgbClr val="FF0000"/>
                </a:solidFill>
                <a:latin typeface="等线" panose="02010600030101010101" charset="-122"/>
                <a:ea typeface="等线" panose="02010600030101010101" charset="-122"/>
                <a:sym typeface="等线" panose="02010600030101010101" charset="-122"/>
              </a:rPr>
              <a:t>彩线轻缠红玉臂</a:t>
            </a:r>
            <a:r>
              <a:rPr lang="zh-CN" altLang="en-US" sz="3200" b="1" dirty="0">
                <a:latin typeface="等线" panose="02010600030101010101" charset="-122"/>
                <a:ea typeface="等线" panose="02010600030101010101" charset="-122"/>
                <a:sym typeface="等线" panose="02010600030101010101" charset="-122"/>
              </a:rPr>
              <a:t>，小符斜挂绿云鬟。佳人相见一千年。</a:t>
            </a:r>
            <a:endParaRPr lang="en-US" altLang="zh-CN" sz="3200" b="1" dirty="0">
              <a:latin typeface="等线" panose="02010600030101010101" charset="-122"/>
              <a:ea typeface="等线" panose="02010600030101010101" charset="-122"/>
              <a:sym typeface="等线" panose="02010600030101010101" charset="-122"/>
            </a:endParaRPr>
          </a:p>
          <a:p>
            <a:pPr marL="0" indent="0" eaLnBrk="1" latinLnBrk="0" hangingPunct="1"/>
            <a:r>
              <a:rPr lang="en-US" altLang="zh-CN" sz="3200" b="1" dirty="0">
                <a:latin typeface="等线" panose="02010600030101010101" charset="-122"/>
                <a:ea typeface="等线" panose="02010600030101010101" charset="-122"/>
                <a:sym typeface="等线" panose="02010600030101010101" charset="-122"/>
              </a:rPr>
              <a:t>                                       ——</a:t>
            </a:r>
            <a:r>
              <a:rPr lang="zh-CN" altLang="en-US" sz="3200" b="1" dirty="0">
                <a:latin typeface="等线" panose="02010600030101010101" charset="-122"/>
                <a:ea typeface="等线" panose="02010600030101010101" charset="-122"/>
                <a:sym typeface="等线" panose="02010600030101010101" charset="-122"/>
              </a:rPr>
              <a:t>苏轼</a:t>
            </a:r>
            <a:endParaRPr lang="zh-CN" altLang="en-US" sz="3200" b="1" dirty="0">
              <a:latin typeface="等线" panose="02010600030101010101" charset="-122"/>
              <a:ea typeface="等线" panose="02010600030101010101" charset="-122"/>
              <a:sym typeface="等线" panose="02010600030101010101" charset="-122"/>
            </a:endParaRPr>
          </a:p>
        </p:txBody>
      </p:sp>
      <p:sp>
        <p:nvSpPr>
          <p:cNvPr id="18435" name="文本框 1"/>
          <p:cNvSpPr/>
          <p:nvPr/>
        </p:nvSpPr>
        <p:spPr>
          <a:xfrm>
            <a:off x="361950" y="2032000"/>
            <a:ext cx="11461750" cy="1568450"/>
          </a:xfrm>
          <a:prstGeom prst="rect">
            <a:avLst/>
          </a:prstGeom>
          <a:solidFill>
            <a:schemeClr val="bg1"/>
          </a:solidFill>
          <a:ln w="38100" cap="flat" cmpd="sng">
            <a:solidFill>
              <a:srgbClr val="31538F"/>
            </a:solidFill>
            <a:prstDash val="solid"/>
            <a:bevel/>
            <a:headEnd type="none" w="med" len="med"/>
            <a:tailEnd type="none" w="med" len="med"/>
          </a:ln>
        </p:spPr>
        <p:txBody>
          <a:bodyPr wrap="square">
            <a:spAutoFit/>
          </a:bodyPr>
          <a:p>
            <a:pPr marL="0" indent="0" eaLnBrk="1" latinLnBrk="0" hangingPunct="1"/>
            <a:r>
              <a:rPr lang="zh-CN" altLang="en-US" sz="3200" b="1" dirty="0">
                <a:latin typeface="等线" panose="02010600030101010101" charset="-122"/>
                <a:ea typeface="等线" panose="02010600030101010101" charset="-122"/>
                <a:sym typeface="等线" panose="02010600030101010101" charset="-122"/>
              </a:rPr>
              <a:t>淡荡春光</a:t>
            </a:r>
            <a:r>
              <a:rPr lang="zh-CN" altLang="en-US" sz="3200" b="1" dirty="0">
                <a:solidFill>
                  <a:srgbClr val="FF0000"/>
                </a:solidFill>
                <a:latin typeface="等线" panose="02010600030101010101" charset="-122"/>
                <a:ea typeface="等线" panose="02010600030101010101" charset="-122"/>
                <a:sym typeface="等线" panose="02010600030101010101" charset="-122"/>
              </a:rPr>
              <a:t>寒食</a:t>
            </a:r>
            <a:r>
              <a:rPr lang="zh-CN" altLang="en-US" sz="3200" b="1" dirty="0">
                <a:latin typeface="等线" panose="02010600030101010101" charset="-122"/>
                <a:ea typeface="等线" panose="02010600030101010101" charset="-122"/>
                <a:sym typeface="等线" panose="02010600030101010101" charset="-122"/>
              </a:rPr>
              <a:t>天，玉炉沉水袅残烟。梦回山枕隐花钿。海燕未来人</a:t>
            </a:r>
            <a:r>
              <a:rPr lang="zh-CN" altLang="en-US" sz="3200" b="1" dirty="0">
                <a:solidFill>
                  <a:srgbClr val="FF0000"/>
                </a:solidFill>
                <a:latin typeface="等线" panose="02010600030101010101" charset="-122"/>
                <a:ea typeface="等线" panose="02010600030101010101" charset="-122"/>
                <a:sym typeface="等线" panose="02010600030101010101" charset="-122"/>
              </a:rPr>
              <a:t>斗草</a:t>
            </a:r>
            <a:r>
              <a:rPr lang="zh-CN" altLang="en-US" sz="3200" b="1" dirty="0">
                <a:latin typeface="等线" panose="02010600030101010101" charset="-122"/>
                <a:ea typeface="等线" panose="02010600030101010101" charset="-122"/>
                <a:sym typeface="等线" panose="02010600030101010101" charset="-122"/>
              </a:rPr>
              <a:t>，江梅已过柳生绵。黄昏疏雨湿</a:t>
            </a:r>
            <a:r>
              <a:rPr lang="zh-CN" altLang="en-US" sz="3200" b="1" dirty="0">
                <a:solidFill>
                  <a:srgbClr val="FF0000"/>
                </a:solidFill>
                <a:latin typeface="等线" panose="02010600030101010101" charset="-122"/>
                <a:ea typeface="等线" panose="02010600030101010101" charset="-122"/>
                <a:sym typeface="等线" panose="02010600030101010101" charset="-122"/>
              </a:rPr>
              <a:t>秋千</a:t>
            </a:r>
            <a:r>
              <a:rPr lang="zh-CN" altLang="en-US" sz="3200" b="1" dirty="0">
                <a:latin typeface="等线" panose="02010600030101010101" charset="-122"/>
                <a:ea typeface="等线" panose="02010600030101010101" charset="-122"/>
                <a:sym typeface="等线" panose="02010600030101010101" charset="-122"/>
              </a:rPr>
              <a:t>。</a:t>
            </a:r>
            <a:endParaRPr lang="en-US" altLang="zh-CN" sz="3200" b="1" dirty="0">
              <a:latin typeface="等线" panose="02010600030101010101" charset="-122"/>
              <a:ea typeface="等线" panose="02010600030101010101" charset="-122"/>
              <a:sym typeface="等线" panose="02010600030101010101" charset="-122"/>
            </a:endParaRPr>
          </a:p>
          <a:p>
            <a:pPr marL="0" indent="0" eaLnBrk="1" latinLnBrk="0" hangingPunct="1"/>
            <a:r>
              <a:rPr lang="en-US" altLang="zh-CN" sz="3200" b="1" dirty="0">
                <a:latin typeface="等线" panose="02010600030101010101" charset="-122"/>
                <a:ea typeface="等线" panose="02010600030101010101" charset="-122"/>
                <a:sym typeface="等线" panose="02010600030101010101" charset="-122"/>
              </a:rPr>
              <a:t>                                       ——</a:t>
            </a:r>
            <a:r>
              <a:rPr lang="zh-CN" altLang="en-US" sz="3200" b="1" dirty="0">
                <a:latin typeface="等线" panose="02010600030101010101" charset="-122"/>
                <a:ea typeface="等线" panose="02010600030101010101" charset="-122"/>
                <a:sym typeface="等线" panose="02010600030101010101" charset="-122"/>
              </a:rPr>
              <a:t>李清照</a:t>
            </a:r>
            <a:r>
              <a:rPr lang="en-US" altLang="zh-CN" sz="3200" b="1" dirty="0">
                <a:latin typeface="等线" panose="02010600030101010101" charset="-122"/>
                <a:ea typeface="等线" panose="02010600030101010101" charset="-122"/>
                <a:sym typeface="等线" panose="02010600030101010101" charset="-122"/>
              </a:rPr>
              <a:t>                                                         </a:t>
            </a:r>
            <a:endParaRPr lang="zh-CN" altLang="en-US" sz="3200" b="1" dirty="0">
              <a:latin typeface="等线" panose="02010600030101010101" charset="-122"/>
              <a:ea typeface="等线" panose="02010600030101010101" charset="-122"/>
              <a:sym typeface="等线" panose="02010600030101010101" charset="-122"/>
            </a:endParaRPr>
          </a:p>
        </p:txBody>
      </p:sp>
      <p:sp>
        <p:nvSpPr>
          <p:cNvPr id="18436" name="Text Box 2"/>
          <p:cNvSpPr/>
          <p:nvPr/>
        </p:nvSpPr>
        <p:spPr>
          <a:xfrm>
            <a:off x="361950" y="911225"/>
            <a:ext cx="11464925" cy="1077913"/>
          </a:xfrm>
          <a:prstGeom prst="rect">
            <a:avLst/>
          </a:prstGeom>
          <a:solidFill>
            <a:schemeClr val="bg1"/>
          </a:solidFill>
          <a:ln w="76200" cap="flat" cmpd="tri">
            <a:solidFill>
              <a:schemeClr val="tx2"/>
            </a:solidFill>
            <a:prstDash val="solid"/>
            <a:miter/>
            <a:headEnd type="none" w="med" len="med"/>
            <a:tailEnd type="none" w="med" len="med"/>
          </a:ln>
        </p:spPr>
        <p:txBody>
          <a:bodyPr>
            <a:spAutoFit/>
          </a:bodyPr>
          <a:p>
            <a:r>
              <a:rPr lang="zh-CN" altLang="en-US" sz="3200" b="1" dirty="0">
                <a:solidFill>
                  <a:srgbClr val="000000"/>
                </a:solidFill>
                <a:latin typeface="等线" panose="02010600030101010101" charset="-122"/>
                <a:ea typeface="等线" panose="02010600030101010101" charset="-122"/>
                <a:sym typeface="等线" panose="02010600030101010101" charset="-122"/>
              </a:rPr>
              <a:t>去年元夜时，</a:t>
            </a:r>
            <a:r>
              <a:rPr lang="zh-CN" altLang="en-US" sz="3200" b="1" dirty="0">
                <a:solidFill>
                  <a:srgbClr val="FF0000"/>
                </a:solidFill>
                <a:latin typeface="等线" panose="02010600030101010101" charset="-122"/>
                <a:ea typeface="等线" panose="02010600030101010101" charset="-122"/>
                <a:sym typeface="等线" panose="02010600030101010101" charset="-122"/>
              </a:rPr>
              <a:t>花市灯如昼</a:t>
            </a:r>
            <a:r>
              <a:rPr lang="zh-CN" altLang="en-US" sz="3200" b="1" dirty="0">
                <a:solidFill>
                  <a:srgbClr val="000000"/>
                </a:solidFill>
                <a:latin typeface="等线" panose="02010600030101010101" charset="-122"/>
                <a:ea typeface="等线" panose="02010600030101010101" charset="-122"/>
                <a:sym typeface="等线" panose="02010600030101010101" charset="-122"/>
              </a:rPr>
              <a:t>。月上柳梢头，人约黄昏后。</a:t>
            </a:r>
            <a:endParaRPr lang="zh-CN" altLang="en-US" sz="3200" b="1" dirty="0">
              <a:solidFill>
                <a:srgbClr val="000000"/>
              </a:solidFill>
              <a:latin typeface="等线" panose="02010600030101010101" charset="-122"/>
              <a:ea typeface="等线" panose="02010600030101010101" charset="-122"/>
              <a:sym typeface="等线" panose="02010600030101010101" charset="-122"/>
            </a:endParaRPr>
          </a:p>
          <a:p>
            <a:r>
              <a:rPr lang="zh-CN" altLang="en-US" sz="3200" b="1" dirty="0">
                <a:solidFill>
                  <a:srgbClr val="000000"/>
                </a:solidFill>
                <a:latin typeface="等线" panose="02010600030101010101" charset="-122"/>
                <a:ea typeface="等线" panose="02010600030101010101" charset="-122"/>
                <a:sym typeface="等线" panose="02010600030101010101" charset="-122"/>
              </a:rPr>
              <a:t>                                       ——欧阳修</a:t>
            </a:r>
            <a:r>
              <a:rPr lang="en-US" altLang="zh-CN" sz="3200" b="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                    </a:t>
            </a:r>
            <a:endParaRPr lang="en-US" altLang="zh-CN" sz="3200" b="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18437" name="Text Box 2"/>
          <p:cNvSpPr/>
          <p:nvPr/>
        </p:nvSpPr>
        <p:spPr>
          <a:xfrm>
            <a:off x="361950" y="5243830"/>
            <a:ext cx="11458575" cy="1568450"/>
          </a:xfrm>
          <a:prstGeom prst="rect">
            <a:avLst/>
          </a:prstGeom>
          <a:solidFill>
            <a:schemeClr val="bg1"/>
          </a:solidFill>
          <a:ln w="76200" cap="flat" cmpd="tri">
            <a:solidFill>
              <a:schemeClr val="tx2"/>
            </a:solidFill>
            <a:prstDash val="solid"/>
            <a:miter/>
            <a:headEnd type="none" w="med" len="med"/>
            <a:tailEnd type="none" w="med" len="med"/>
          </a:ln>
        </p:spPr>
        <p:txBody>
          <a:bodyPr wrap="square">
            <a:spAutoFit/>
          </a:bodyPr>
          <a:p>
            <a:pPr>
              <a:buNone/>
            </a:pPr>
            <a:r>
              <a:rPr lang="zh-CN" altLang="en-US" sz="3200" b="1" dirty="0">
                <a:solidFill>
                  <a:srgbClr val="000000"/>
                </a:solidFill>
                <a:latin typeface="等线" panose="02010600030101010101" charset="-122"/>
                <a:ea typeface="等线" panose="02010600030101010101" charset="-122"/>
                <a:sym typeface="等线" panose="02010600030101010101" charset="-122"/>
              </a:rPr>
              <a:t>腊月寒犹厉，春来雪为乾，流年怜易失。为客敢求安。故里</a:t>
            </a:r>
            <a:r>
              <a:rPr lang="zh-CN" altLang="en-US" sz="3200" b="1" dirty="0">
                <a:solidFill>
                  <a:srgbClr val="FF0000"/>
                </a:solidFill>
                <a:latin typeface="等线" panose="02010600030101010101" charset="-122"/>
                <a:ea typeface="等线" panose="02010600030101010101" charset="-122"/>
                <a:sym typeface="等线" panose="02010600030101010101" charset="-122"/>
              </a:rPr>
              <a:t>屠苏酒</a:t>
            </a:r>
            <a:r>
              <a:rPr lang="zh-CN" altLang="en-US" sz="3200" b="1" dirty="0">
                <a:solidFill>
                  <a:srgbClr val="000000"/>
                </a:solidFill>
                <a:latin typeface="等线" panose="02010600030101010101" charset="-122"/>
                <a:ea typeface="等线" panose="02010600030101010101" charset="-122"/>
                <a:sym typeface="等线" panose="02010600030101010101" charset="-122"/>
              </a:rPr>
              <a:t>，新年柏叶盘，</a:t>
            </a:r>
            <a:r>
              <a:rPr lang="zh-CN" altLang="en-US" sz="3200" b="1" dirty="0">
                <a:solidFill>
                  <a:srgbClr val="FF0000"/>
                </a:solidFill>
                <a:latin typeface="等线" panose="02010600030101010101" charset="-122"/>
                <a:ea typeface="等线" panose="02010600030101010101" charset="-122"/>
                <a:sym typeface="等线" panose="02010600030101010101" charset="-122"/>
              </a:rPr>
              <a:t>嗟哉老兄弟</a:t>
            </a:r>
            <a:r>
              <a:rPr lang="zh-CN" altLang="en-US" sz="3200" b="1" dirty="0">
                <a:solidFill>
                  <a:srgbClr val="000000"/>
                </a:solidFill>
                <a:latin typeface="等线" panose="02010600030101010101" charset="-122"/>
                <a:ea typeface="等线" panose="02010600030101010101" charset="-122"/>
                <a:sym typeface="等线" panose="02010600030101010101" charset="-122"/>
              </a:rPr>
              <a:t>，谁与共清欢。                               </a:t>
            </a:r>
            <a:endParaRPr lang="en-US" altLang="zh-CN" sz="3200" b="1" dirty="0">
              <a:solidFill>
                <a:srgbClr val="000000"/>
              </a:solidFill>
              <a:latin typeface="等线" panose="02010600030101010101" charset="-122"/>
              <a:ea typeface="等线" panose="02010600030101010101" charset="-122"/>
              <a:sym typeface="等线" panose="02010600030101010101" charset="-122"/>
            </a:endParaRPr>
          </a:p>
          <a:p>
            <a:pPr>
              <a:buNone/>
            </a:pPr>
            <a:r>
              <a:rPr lang="en-US" altLang="zh-CN" sz="3200" b="1" dirty="0">
                <a:solidFill>
                  <a:srgbClr val="000000"/>
                </a:solidFill>
                <a:latin typeface="等线" panose="02010600030101010101" charset="-122"/>
                <a:ea typeface="等线" panose="02010600030101010101" charset="-122"/>
                <a:sym typeface="等线" panose="02010600030101010101" charset="-122"/>
              </a:rPr>
              <a:t>                                       ——</a:t>
            </a:r>
            <a:r>
              <a:rPr lang="zh-CN" altLang="en-US" sz="3200" b="1" dirty="0">
                <a:solidFill>
                  <a:srgbClr val="000000"/>
                </a:solidFill>
                <a:latin typeface="等线" panose="02010600030101010101" charset="-122"/>
                <a:ea typeface="等线" panose="02010600030101010101" charset="-122"/>
                <a:sym typeface="等线" panose="02010600030101010101" charset="-122"/>
              </a:rPr>
              <a:t>何汝樵</a:t>
            </a:r>
            <a:r>
              <a:rPr lang="en-US" altLang="zh-CN" sz="3200" b="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                      </a:t>
            </a:r>
            <a:endParaRPr lang="en-US" altLang="zh-CN" sz="3200" b="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pic>
        <p:nvPicPr>
          <p:cNvPr id="18439" name="Picture 23"/>
          <p:cNvPicPr>
            <a:picLocks noChangeAspect="1"/>
          </p:cNvPicPr>
          <p:nvPr/>
        </p:nvPicPr>
        <p:blipFill>
          <a:blip r:embed="rId1"/>
          <a:stretch>
            <a:fillRect/>
          </a:stretch>
        </p:blipFill>
        <p:spPr>
          <a:xfrm>
            <a:off x="10402570" y="3684905"/>
            <a:ext cx="1771650" cy="1558290"/>
          </a:xfrm>
          <a:prstGeom prst="rect">
            <a:avLst/>
          </a:prstGeom>
          <a:noFill/>
          <a:ln w="9525">
            <a:noFill/>
          </a:ln>
        </p:spPr>
      </p:pic>
      <p:pic>
        <p:nvPicPr>
          <p:cNvPr id="18440" name="Picture 21"/>
          <p:cNvPicPr>
            <a:picLocks noChangeAspect="1"/>
          </p:cNvPicPr>
          <p:nvPr/>
        </p:nvPicPr>
        <p:blipFill>
          <a:blip r:embed="rId2"/>
          <a:srcRect r="84"/>
          <a:stretch>
            <a:fillRect/>
          </a:stretch>
        </p:blipFill>
        <p:spPr>
          <a:xfrm>
            <a:off x="10334625" y="799465"/>
            <a:ext cx="1857375" cy="1152525"/>
          </a:xfrm>
          <a:prstGeom prst="rect">
            <a:avLst/>
          </a:prstGeom>
          <a:noFill/>
          <a:ln w="9525">
            <a:noFill/>
          </a:ln>
        </p:spPr>
      </p:pic>
      <p:pic>
        <p:nvPicPr>
          <p:cNvPr id="18441" name="Picture 27"/>
          <p:cNvPicPr>
            <a:picLocks noChangeAspect="1"/>
          </p:cNvPicPr>
          <p:nvPr/>
        </p:nvPicPr>
        <p:blipFill>
          <a:blip r:embed="rId3"/>
          <a:srcRect b="26"/>
          <a:stretch>
            <a:fillRect/>
          </a:stretch>
        </p:blipFill>
        <p:spPr>
          <a:xfrm>
            <a:off x="10336848" y="5308600"/>
            <a:ext cx="1852612" cy="1439863"/>
          </a:xfrm>
          <a:prstGeom prst="rect">
            <a:avLst/>
          </a:prstGeom>
          <a:noFill/>
          <a:ln w="9525">
            <a:noFill/>
          </a:ln>
        </p:spPr>
      </p:pic>
      <p:pic>
        <p:nvPicPr>
          <p:cNvPr id="18442" name="图片 18441" descr="u=2435577695,4139092845&amp;fm=26&amp;gp=0"/>
          <p:cNvPicPr>
            <a:picLocks noChangeAspect="1"/>
          </p:cNvPicPr>
          <p:nvPr/>
        </p:nvPicPr>
        <p:blipFill>
          <a:blip r:embed="rId4"/>
          <a:stretch>
            <a:fillRect/>
          </a:stretch>
        </p:blipFill>
        <p:spPr>
          <a:xfrm>
            <a:off x="10334625" y="2032635"/>
            <a:ext cx="1857375" cy="1569720"/>
          </a:xfrm>
          <a:prstGeom prst="rect">
            <a:avLst/>
          </a:prstGeom>
          <a:noFill/>
          <a:ln w="9525">
            <a:noFill/>
          </a:ln>
        </p:spPr>
      </p:pic>
      <p:grpSp>
        <p:nvGrpSpPr>
          <p:cNvPr id="4" name="组合 3"/>
          <p:cNvGrpSpPr/>
          <p:nvPr/>
        </p:nvGrpSpPr>
        <p:grpSpPr>
          <a:xfrm>
            <a:off x="0" y="0"/>
            <a:ext cx="12192000" cy="799465"/>
            <a:chOff x="0" y="0"/>
            <a:chExt cx="19200" cy="1259"/>
          </a:xfrm>
        </p:grpSpPr>
        <p:sp>
          <p:nvSpPr>
            <p:cNvPr id="5" name="矩形 4"/>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6" name="文本框 5"/>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二、词曲流行风</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40"/>
                                        </p:tgtEl>
                                        <p:attrNameLst>
                                          <p:attrName>style.visibility</p:attrName>
                                        </p:attrNameLst>
                                      </p:cBhvr>
                                      <p:to>
                                        <p:strVal val="visible"/>
                                      </p:to>
                                    </p:set>
                                    <p:animEffect transition="in" filter="blinds(horizontal)">
                                      <p:cBhvr>
                                        <p:cTn id="7" dur="500"/>
                                        <p:tgtEl>
                                          <p:spTgt spid="184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442"/>
                                        </p:tgtEl>
                                        <p:attrNameLst>
                                          <p:attrName>style.visibility</p:attrName>
                                        </p:attrNameLst>
                                      </p:cBhvr>
                                      <p:to>
                                        <p:strVal val="visible"/>
                                      </p:to>
                                    </p:set>
                                    <p:animEffect transition="in" filter="blinds(horizontal)">
                                      <p:cBhvr>
                                        <p:cTn id="12" dur="500"/>
                                        <p:tgtEl>
                                          <p:spTgt spid="184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439"/>
                                        </p:tgtEl>
                                        <p:attrNameLst>
                                          <p:attrName>style.visibility</p:attrName>
                                        </p:attrNameLst>
                                      </p:cBhvr>
                                      <p:to>
                                        <p:strVal val="visible"/>
                                      </p:to>
                                    </p:set>
                                    <p:animEffect transition="in" filter="blinds(horizontal)">
                                      <p:cBhvr>
                                        <p:cTn id="17" dur="500"/>
                                        <p:tgtEl>
                                          <p:spTgt spid="184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441"/>
                                        </p:tgtEl>
                                        <p:attrNameLst>
                                          <p:attrName>style.visibility</p:attrName>
                                        </p:attrNameLst>
                                      </p:cBhvr>
                                      <p:to>
                                        <p:strVal val="visible"/>
                                      </p:to>
                                    </p:set>
                                    <p:animEffect transition="in" filter="blinds(horizontal)">
                                      <p:cBhvr>
                                        <p:cTn id="22" dur="500"/>
                                        <p:tgtEl>
                                          <p:spTgt spid="18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矩形 5"/>
          <p:cNvSpPr/>
          <p:nvPr/>
        </p:nvSpPr>
        <p:spPr>
          <a:xfrm>
            <a:off x="198438" y="1673225"/>
            <a:ext cx="11806237" cy="1155700"/>
          </a:xfrm>
          <a:prstGeom prst="rect">
            <a:avLst/>
          </a:prstGeom>
          <a:solidFill>
            <a:schemeClr val="bg1"/>
          </a:solidFill>
          <a:ln w="9525" cap="flat" cmpd="sng">
            <a:solidFill>
              <a:srgbClr val="000000"/>
            </a:solidFill>
            <a:prstDash val="solid"/>
            <a:miter/>
            <a:headEnd type="none" w="med" len="med"/>
            <a:tailEnd type="none" w="med" len="med"/>
          </a:ln>
        </p:spPr>
        <p:txBody>
          <a:bodyPr anchor="ctr">
            <a:spAutoFit/>
          </a:bodyPr>
          <a:p>
            <a:pPr>
              <a:buNone/>
            </a:pPr>
            <a:r>
              <a:rPr lang="zh-CN" altLang="en-US" sz="3400" b="1" dirty="0">
                <a:latin typeface="华文楷体" panose="02010600040101010101" pitchFamily="2" charset="-122"/>
                <a:ea typeface="华文楷体" panose="02010600040101010101" pitchFamily="2" charset="-122"/>
                <a:sym typeface="华文楷体" panose="02010600040101010101" pitchFamily="2" charset="-122"/>
              </a:rPr>
              <a:t>材料一：</a:t>
            </a:r>
            <a:r>
              <a:rPr lang="zh-CN" altLang="en-US" sz="3400" b="1" dirty="0">
                <a:latin typeface="楷体" panose="02010609060101010101" pitchFamily="1" charset="-122"/>
                <a:ea typeface="楷体" panose="02010609060101010101" pitchFamily="1" charset="-122"/>
                <a:sym typeface="楷体" panose="02010609060101010101" pitchFamily="1" charset="-122"/>
              </a:rPr>
              <a:t>北宋时期的</a:t>
            </a:r>
            <a:r>
              <a:rPr lang="zh-CN" altLang="en-US" sz="3400" b="1" dirty="0">
                <a:solidFill>
                  <a:srgbClr val="FF0000"/>
                </a:solidFill>
                <a:latin typeface="楷体" panose="02010609060101010101" pitchFamily="1" charset="-122"/>
                <a:ea typeface="楷体" panose="02010609060101010101" pitchFamily="1" charset="-122"/>
                <a:sym typeface="楷体" panose="02010609060101010101" pitchFamily="1" charset="-122"/>
              </a:rPr>
              <a:t>国民生产总值</a:t>
            </a:r>
            <a:r>
              <a:rPr lang="zh-CN" altLang="en-US" sz="3400" b="1" dirty="0">
                <a:latin typeface="楷体" panose="02010609060101010101" pitchFamily="1" charset="-122"/>
                <a:ea typeface="楷体" panose="02010609060101010101" pitchFamily="1" charset="-122"/>
                <a:sym typeface="楷体" panose="02010609060101010101" pitchFamily="1" charset="-122"/>
              </a:rPr>
              <a:t>，占据当时世界的</a:t>
            </a:r>
            <a:r>
              <a:rPr lang="en-US" altLang="zh-CN" sz="3400" b="1" dirty="0">
                <a:latin typeface="楷体" panose="02010609060101010101" pitchFamily="1" charset="-122"/>
                <a:ea typeface="楷体" panose="02010609060101010101" pitchFamily="1" charset="-122"/>
                <a:sym typeface="楷体" panose="02010609060101010101" pitchFamily="1" charset="-122"/>
              </a:rPr>
              <a:t>80</a:t>
            </a:r>
            <a:r>
              <a:rPr lang="zh-CN" altLang="en-US" sz="3400" b="1" dirty="0">
                <a:latin typeface="楷体" panose="02010609060101010101" pitchFamily="1" charset="-122"/>
                <a:ea typeface="楷体" panose="02010609060101010101" pitchFamily="1" charset="-122"/>
                <a:sym typeface="楷体" panose="02010609060101010101" pitchFamily="1" charset="-122"/>
              </a:rPr>
              <a:t>％。宋朝是中国封建王朝唯一一个</a:t>
            </a:r>
            <a:r>
              <a:rPr lang="zh-CN" altLang="en-US" sz="3400" b="1" dirty="0">
                <a:solidFill>
                  <a:srgbClr val="FF0000"/>
                </a:solidFill>
                <a:latin typeface="楷体" panose="02010609060101010101" pitchFamily="1" charset="-122"/>
                <a:ea typeface="楷体" panose="02010609060101010101" pitchFamily="1" charset="-122"/>
                <a:sym typeface="楷体" panose="02010609060101010101" pitchFamily="1" charset="-122"/>
              </a:rPr>
              <a:t>工商税</a:t>
            </a:r>
            <a:r>
              <a:rPr lang="zh-CN" altLang="en-US" sz="3400" b="1" dirty="0">
                <a:latin typeface="楷体" panose="02010609060101010101" pitchFamily="1" charset="-122"/>
                <a:ea typeface="楷体" panose="02010609060101010101" pitchFamily="1" charset="-122"/>
                <a:sym typeface="楷体" panose="02010609060101010101" pitchFamily="1" charset="-122"/>
              </a:rPr>
              <a:t>超过农业税的朝代。  </a:t>
            </a:r>
            <a:endParaRPr lang="zh-CN" altLang="en-US" sz="3400" b="1" dirty="0">
              <a:latin typeface="楷体" panose="02010609060101010101" pitchFamily="1" charset="-122"/>
              <a:ea typeface="楷体" panose="02010609060101010101" pitchFamily="1" charset="-122"/>
              <a:sym typeface="楷体" panose="02010609060101010101" pitchFamily="1" charset="-122"/>
            </a:endParaRPr>
          </a:p>
        </p:txBody>
      </p:sp>
      <p:sp>
        <p:nvSpPr>
          <p:cNvPr id="19459" name="矩形 11"/>
          <p:cNvSpPr/>
          <p:nvPr/>
        </p:nvSpPr>
        <p:spPr>
          <a:xfrm>
            <a:off x="207963" y="2898775"/>
            <a:ext cx="11788775" cy="1685925"/>
          </a:xfrm>
          <a:prstGeom prst="rect">
            <a:avLst/>
          </a:prstGeom>
          <a:solidFill>
            <a:schemeClr val="bg1"/>
          </a:solidFill>
          <a:ln w="9525" cap="flat" cmpd="sng">
            <a:solidFill>
              <a:srgbClr val="000000"/>
            </a:solidFill>
            <a:prstDash val="solid"/>
            <a:miter/>
            <a:headEnd type="none" w="med" len="med"/>
            <a:tailEnd type="none" w="med" len="med"/>
          </a:ln>
        </p:spPr>
        <p:txBody>
          <a:bodyPr anchor="ctr">
            <a:spAutoFit/>
          </a:bodyPr>
          <a:p>
            <a:pPr>
              <a:buNone/>
            </a:pPr>
            <a:r>
              <a:rPr lang="zh-CN" altLang="en-US" sz="3400" b="1"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材料二：</a:t>
            </a:r>
            <a:r>
              <a:rPr lang="zh-CN" altLang="en-US" sz="3400" b="1" dirty="0">
                <a:solidFill>
                  <a:srgbClr val="000000"/>
                </a:solidFill>
                <a:latin typeface="楷体" panose="02010609060101010101" pitchFamily="1" charset="-122"/>
                <a:ea typeface="楷体" panose="02010609060101010101" pitchFamily="1" charset="-122"/>
                <a:sym typeface="楷体" panose="02010609060101010101" pitchFamily="1" charset="-122"/>
              </a:rPr>
              <a:t>宋朝是中国社会</a:t>
            </a:r>
            <a:r>
              <a:rPr lang="zh-CN" altLang="en-US" sz="3400" b="1" dirty="0">
                <a:solidFill>
                  <a:srgbClr val="FF0000"/>
                </a:solidFill>
                <a:latin typeface="楷体" panose="02010609060101010101" pitchFamily="1" charset="-122"/>
                <a:ea typeface="楷体" panose="02010609060101010101" pitchFamily="1" charset="-122"/>
                <a:sym typeface="楷体" panose="02010609060101010101" pitchFamily="1" charset="-122"/>
              </a:rPr>
              <a:t>市民阶级</a:t>
            </a:r>
            <a:r>
              <a:rPr lang="zh-CN" altLang="en-US" sz="3400" b="1" dirty="0">
                <a:solidFill>
                  <a:srgbClr val="000000"/>
                </a:solidFill>
                <a:latin typeface="楷体" panose="02010609060101010101" pitchFamily="1" charset="-122"/>
                <a:ea typeface="楷体" panose="02010609060101010101" pitchFamily="1" charset="-122"/>
                <a:sym typeface="楷体" panose="02010609060101010101" pitchFamily="1" charset="-122"/>
              </a:rPr>
              <a:t>正式产生的时代</a:t>
            </a:r>
            <a:r>
              <a:rPr lang="en-US" altLang="zh-CN" sz="34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3400" b="1" dirty="0">
                <a:solidFill>
                  <a:srgbClr val="000000"/>
                </a:solidFill>
                <a:latin typeface="楷体" panose="02010609060101010101" pitchFamily="1" charset="-122"/>
                <a:ea typeface="楷体" panose="02010609060101010101" pitchFamily="1" charset="-122"/>
                <a:sym typeface="楷体" panose="02010609060101010101" pitchFamily="1" charset="-122"/>
              </a:rPr>
              <a:t>市民的富足闲暇生活及审美趣味和生活情趣促成了宋朝文化的高度繁荣。</a:t>
            </a:r>
            <a:r>
              <a:rPr lang="zh-CN" altLang="en-US" sz="3400" b="1"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詹子庆编</a:t>
            </a:r>
            <a:r>
              <a:rPr lang="en-US" altLang="zh-CN"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中国古代史参考资料</a:t>
            </a:r>
            <a:r>
              <a:rPr lang="en-US" altLang="zh-CN" sz="28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2800" b="1"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 </a:t>
            </a:r>
            <a:endParaRPr lang="zh-CN" altLang="en-US" sz="2800" b="1"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460" name="矩形 8"/>
          <p:cNvSpPr/>
          <p:nvPr/>
        </p:nvSpPr>
        <p:spPr>
          <a:xfrm>
            <a:off x="1391285" y="765175"/>
            <a:ext cx="10472420" cy="807720"/>
          </a:xfrm>
          <a:prstGeom prst="rect">
            <a:avLst/>
          </a:prstGeom>
          <a:noFill/>
          <a:ln w="9525">
            <a:noFill/>
          </a:ln>
        </p:spPr>
        <p:txBody>
          <a:bodyPr anchor="ctr"/>
          <a:p>
            <a:pPr algn="ctr"/>
            <a:r>
              <a:rPr lang="zh-CN" altLang="en-US" sz="4400" b="1" dirty="0">
                <a:solidFill>
                  <a:srgbClr val="7030A0"/>
                </a:solidFill>
                <a:latin typeface="黑体" panose="02010600030101010101" charset="-122"/>
                <a:ea typeface="黑体" panose="02010600030101010101" charset="-122"/>
                <a:sym typeface="等线 Light" panose="02010600030101010101" charset="-122"/>
              </a:rPr>
              <a:t> </a:t>
            </a:r>
            <a:r>
              <a:rPr lang="zh-CN" altLang="en-US" sz="3200" b="1" dirty="0">
                <a:solidFill>
                  <a:srgbClr val="7030A0"/>
                </a:solidFill>
                <a:latin typeface="黑体" panose="02010600030101010101" charset="-122"/>
                <a:ea typeface="黑体" panose="02010600030101010101" charset="-122"/>
                <a:sym typeface="等线 Light" panose="02010600030101010101" charset="-122"/>
              </a:rPr>
              <a:t>结合材料分析</a:t>
            </a:r>
            <a:r>
              <a:rPr lang="zh-CN" altLang="en-US" sz="3200" b="1" dirty="0">
                <a:solidFill>
                  <a:srgbClr val="7030A0"/>
                </a:solidFill>
                <a:latin typeface="黑体" panose="02010600030101010101" charset="-122"/>
                <a:ea typeface="黑体" panose="02010600030101010101" charset="-122"/>
                <a:sym typeface="黑体" panose="02010600030101010101" charset="-122"/>
              </a:rPr>
              <a:t>宋词内容丰富、风格多样的原因是什么？</a:t>
            </a:r>
            <a:endParaRPr lang="zh-CN" altLang="en-US" sz="3200" b="1" dirty="0">
              <a:solidFill>
                <a:srgbClr val="7030A0"/>
              </a:solidFill>
              <a:latin typeface="黑体" panose="02010600030101010101" charset="-122"/>
              <a:ea typeface="黑体" panose="02010600030101010101" charset="-122"/>
              <a:sym typeface="等线 Light" panose="02010600030101010101" charset="-122"/>
            </a:endParaRPr>
          </a:p>
        </p:txBody>
      </p:sp>
      <p:sp>
        <p:nvSpPr>
          <p:cNvPr id="19461" name="矩形 10"/>
          <p:cNvSpPr/>
          <p:nvPr/>
        </p:nvSpPr>
        <p:spPr>
          <a:xfrm>
            <a:off x="219075" y="4625975"/>
            <a:ext cx="11785600" cy="2060575"/>
          </a:xfrm>
          <a:prstGeom prst="rect">
            <a:avLst/>
          </a:prstGeom>
          <a:solidFill>
            <a:schemeClr val="bg1"/>
          </a:solidFill>
          <a:ln w="9525" cap="flat" cmpd="sng">
            <a:solidFill>
              <a:srgbClr val="000000"/>
            </a:solidFill>
            <a:prstDash val="solid"/>
            <a:miter/>
            <a:headEnd type="none" w="med" len="med"/>
            <a:tailEnd type="none" w="med" len="med"/>
          </a:ln>
        </p:spPr>
        <p:txBody>
          <a:bodyPr anchor="ctr">
            <a:spAutoFit/>
          </a:bodyPr>
          <a:p>
            <a:r>
              <a:rPr lang="zh-CN" altLang="en-US" sz="3200" b="1"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材料三：</a:t>
            </a:r>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诗这种体裁，由于形式过于整齐，有时难免影响了它的表现力……词正弥补了这种不足。它</a:t>
            </a:r>
            <a:r>
              <a:rPr lang="zh-CN" altLang="en-US" sz="3200" b="1" dirty="0">
                <a:solidFill>
                  <a:srgbClr val="FF0000"/>
                </a:solidFill>
                <a:latin typeface="楷体" panose="02010609060101010101" pitchFamily="1" charset="-122"/>
                <a:ea typeface="楷体" panose="02010609060101010101" pitchFamily="1" charset="-122"/>
                <a:sym typeface="楷体" panose="02010609060101010101" pitchFamily="1" charset="-122"/>
              </a:rPr>
              <a:t>可以用各种长短句</a:t>
            </a:r>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或疏或密、灵活多变地表达深长、细腻、丰富的情感。</a:t>
            </a:r>
            <a:endPar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a:p>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                                     ——《中国文学史》</a:t>
            </a:r>
            <a:r>
              <a:rPr lang="en-US" altLang="zh-CN" sz="3200" b="1"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                                                                </a:t>
            </a:r>
            <a:endParaRPr lang="zh-CN" altLang="en-US" sz="2800" b="1"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4" name="文本框 3"/>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二、词曲流行风</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p:cTn id="7" dur="500" fill="hold"/>
                                        <p:tgtEl>
                                          <p:spTgt spid="19458"/>
                                        </p:tgtEl>
                                        <p:attrNameLst>
                                          <p:attrName>ppt_x</p:attrName>
                                        </p:attrNameLst>
                                      </p:cBhvr>
                                      <p:tavLst>
                                        <p:tav tm="0">
                                          <p:val>
                                            <p:strVal val="#ppt_x"/>
                                          </p:val>
                                        </p:tav>
                                        <p:tav tm="100000">
                                          <p:val>
                                            <p:strVal val="#ppt_x"/>
                                          </p:val>
                                        </p:tav>
                                      </p:tavLst>
                                    </p:anim>
                                    <p:anim calcmode="lin" valueType="num">
                                      <p:cBhvr>
                                        <p:cTn id="8" dur="500" fill="hold"/>
                                        <p:tgtEl>
                                          <p:spTgt spid="1945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459"/>
                                        </p:tgtEl>
                                        <p:attrNameLst>
                                          <p:attrName>style.visibility</p:attrName>
                                        </p:attrNameLst>
                                      </p:cBhvr>
                                      <p:to>
                                        <p:strVal val="visible"/>
                                      </p:to>
                                    </p:set>
                                    <p:anim calcmode="lin" valueType="num">
                                      <p:cBhvr>
                                        <p:cTn id="11" dur="500" fill="hold"/>
                                        <p:tgtEl>
                                          <p:spTgt spid="19459"/>
                                        </p:tgtEl>
                                        <p:attrNameLst>
                                          <p:attrName>ppt_x</p:attrName>
                                        </p:attrNameLst>
                                      </p:cBhvr>
                                      <p:tavLst>
                                        <p:tav tm="0">
                                          <p:val>
                                            <p:strVal val="#ppt_x"/>
                                          </p:val>
                                        </p:tav>
                                        <p:tav tm="100000">
                                          <p:val>
                                            <p:strVal val="#ppt_x"/>
                                          </p:val>
                                        </p:tav>
                                      </p:tavLst>
                                    </p:anim>
                                    <p:anim calcmode="lin" valueType="num">
                                      <p:cBhvr>
                                        <p:cTn id="12" dur="500" fill="hold"/>
                                        <p:tgtEl>
                                          <p:spTgt spid="1945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461"/>
                                        </p:tgtEl>
                                        <p:attrNameLst>
                                          <p:attrName>style.visibility</p:attrName>
                                        </p:attrNameLst>
                                      </p:cBhvr>
                                      <p:to>
                                        <p:strVal val="visible"/>
                                      </p:to>
                                    </p:set>
                                    <p:anim calcmode="lin" valueType="num">
                                      <p:cBhvr>
                                        <p:cTn id="15" dur="500" fill="hold"/>
                                        <p:tgtEl>
                                          <p:spTgt spid="19461"/>
                                        </p:tgtEl>
                                        <p:attrNameLst>
                                          <p:attrName>ppt_x</p:attrName>
                                        </p:attrNameLst>
                                      </p:cBhvr>
                                      <p:tavLst>
                                        <p:tav tm="0">
                                          <p:val>
                                            <p:strVal val="#ppt_x"/>
                                          </p:val>
                                        </p:tav>
                                        <p:tav tm="100000">
                                          <p:val>
                                            <p:strVal val="#ppt_x"/>
                                          </p:val>
                                        </p:tav>
                                      </p:tavLst>
                                    </p:anim>
                                    <p:anim calcmode="lin" valueType="num">
                                      <p:cBhvr>
                                        <p:cTn id="16"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ldLvl="0"/>
      <p:bldP spid="19459" grpId="0" bldLvl="0"/>
      <p:bldP spid="19460" grpId="0" bldLvl="0"/>
      <p:bldP spid="19461" grpId="0" bldLvl="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4" name="图片 2" descr="89.jpg"/>
          <p:cNvPicPr>
            <a:picLocks noChangeAspect="1"/>
          </p:cNvPicPr>
          <p:nvPr/>
        </p:nvPicPr>
        <p:blipFill>
          <a:blip r:embed="rId1"/>
          <a:stretch>
            <a:fillRect/>
          </a:stretch>
        </p:blipFill>
        <p:spPr>
          <a:xfrm>
            <a:off x="0" y="0"/>
            <a:ext cx="12192000" cy="6865938"/>
          </a:xfrm>
          <a:prstGeom prst="rect">
            <a:avLst/>
          </a:prstGeom>
          <a:noFill/>
          <a:ln w="9525">
            <a:noFill/>
          </a:ln>
        </p:spPr>
      </p:pic>
      <p:sp>
        <p:nvSpPr>
          <p:cNvPr id="8195" name="TextBox 1"/>
          <p:cNvSpPr txBox="1"/>
          <p:nvPr/>
        </p:nvSpPr>
        <p:spPr>
          <a:xfrm>
            <a:off x="0" y="0"/>
            <a:ext cx="12192000" cy="7154545"/>
          </a:xfrm>
          <a:prstGeom prst="rect">
            <a:avLst/>
          </a:prstGeom>
          <a:solidFill>
            <a:schemeClr val="bg1">
              <a:alpha val="74901"/>
            </a:schemeClr>
          </a:solid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3600" b="1" dirty="0">
              <a:latin typeface="宋体" panose="02010600030101010101" pitchFamily="2" charset="-122"/>
            </a:endParaRPr>
          </a:p>
          <a:p>
            <a:pPr marL="0" lvl="0" indent="0" algn="ctr" eaLnBrk="1" hangingPunct="1">
              <a:lnSpc>
                <a:spcPct val="100000"/>
              </a:lnSpc>
              <a:spcBef>
                <a:spcPct val="0"/>
              </a:spcBef>
              <a:buNone/>
            </a:pPr>
            <a:r>
              <a:rPr lang="zh-CN" altLang="en-US" sz="3600" b="1" dirty="0">
                <a:latin typeface="宋体" panose="02010600030101010101" pitchFamily="2" charset="-122"/>
              </a:rPr>
              <a:t>济南市</a:t>
            </a:r>
            <a:r>
              <a:rPr lang="en-US" altLang="zh-CN" sz="3600" b="1" dirty="0">
                <a:latin typeface="宋体" panose="02010600030101010101" pitchFamily="2" charset="-122"/>
              </a:rPr>
              <a:t>2020</a:t>
            </a:r>
            <a:r>
              <a:rPr lang="zh-CN" altLang="en-US" sz="3600" b="1" dirty="0">
                <a:latin typeface="宋体" panose="02010600030101010101" pitchFamily="2" charset="-122"/>
              </a:rPr>
              <a:t>年春季学期延期开学网络学习资源</a:t>
            </a:r>
            <a:endParaRPr lang="en-US" altLang="zh-CN" sz="3600" b="1" dirty="0">
              <a:latin typeface="宋体" panose="02010600030101010101" pitchFamily="2" charset="-122"/>
            </a:endParaRPr>
          </a:p>
          <a:p>
            <a:pPr marL="0" lvl="0" indent="0" algn="ctr" eaLnBrk="1" hangingPunct="1">
              <a:lnSpc>
                <a:spcPct val="100000"/>
              </a:lnSpc>
              <a:spcBef>
                <a:spcPct val="0"/>
              </a:spcBef>
              <a:buNone/>
            </a:pPr>
            <a:endParaRPr lang="en-US" altLang="zh-CN" sz="3600" b="1" dirty="0">
              <a:latin typeface="宋体" panose="02010600030101010101" pitchFamily="2" charset="-122"/>
            </a:endParaRPr>
          </a:p>
          <a:p>
            <a:pPr marL="0" lvl="0" indent="0" algn="ctr" eaLnBrk="1" hangingPunct="1">
              <a:lnSpc>
                <a:spcPct val="125000"/>
              </a:lnSpc>
              <a:spcBef>
                <a:spcPct val="0"/>
              </a:spcBef>
              <a:buNone/>
            </a:pPr>
            <a:r>
              <a:rPr lang="zh-CN" altLang="en-US" sz="3600" b="1" dirty="0">
                <a:latin typeface="宋体" panose="02010600030101010101" pitchFamily="2" charset="-122"/>
              </a:rPr>
              <a:t>初中历史  七年级</a:t>
            </a:r>
            <a:endParaRPr lang="en-US" altLang="zh-CN" sz="3600" b="1" dirty="0">
              <a:latin typeface="宋体" panose="02010600030101010101" pitchFamily="2" charset="-122"/>
            </a:endParaRPr>
          </a:p>
          <a:p>
            <a:pPr marL="0" lvl="0" indent="0" algn="ctr" eaLnBrk="1" hangingPunct="1">
              <a:lnSpc>
                <a:spcPct val="100000"/>
              </a:lnSpc>
              <a:spcBef>
                <a:spcPct val="0"/>
              </a:spcBef>
              <a:buNone/>
            </a:pPr>
            <a:endParaRPr lang="en-US" altLang="zh-CN" sz="3600" b="1" dirty="0">
              <a:latin typeface="宋体" panose="02010600030101010101" pitchFamily="2" charset="-122"/>
            </a:endParaRPr>
          </a:p>
          <a:p>
            <a:pPr marL="0" lvl="0" indent="0" algn="ctr" eaLnBrk="1" hangingPunct="1">
              <a:lnSpc>
                <a:spcPct val="100000"/>
              </a:lnSpc>
              <a:spcBef>
                <a:spcPct val="0"/>
              </a:spcBef>
              <a:buNone/>
            </a:pPr>
            <a:endParaRPr lang="en-US" altLang="zh-CN" sz="5400" b="1" dirty="0">
              <a:latin typeface="宋体" panose="02010600030101010101" pitchFamily="2" charset="-122"/>
            </a:endParaRPr>
          </a:p>
          <a:p>
            <a:pPr marL="0" lvl="0" indent="0" algn="ctr" eaLnBrk="1" hangingPunct="1">
              <a:lnSpc>
                <a:spcPct val="100000"/>
              </a:lnSpc>
              <a:spcBef>
                <a:spcPct val="0"/>
              </a:spcBef>
              <a:buNone/>
            </a:pPr>
            <a:endParaRPr lang="en-US" altLang="zh-CN" sz="5400" b="1" dirty="0">
              <a:latin typeface="宋体" panose="02010600030101010101" pitchFamily="2" charset="-122"/>
            </a:endParaRPr>
          </a:p>
          <a:p>
            <a:pPr marL="0" lvl="0" indent="0" algn="ctr" eaLnBrk="1" hangingPunct="1">
              <a:lnSpc>
                <a:spcPct val="100000"/>
              </a:lnSpc>
              <a:spcBef>
                <a:spcPct val="0"/>
              </a:spcBef>
              <a:buNone/>
            </a:pPr>
            <a:endParaRPr lang="zh-CN" altLang="en-US" sz="3600" b="1" dirty="0">
              <a:latin typeface="宋体" panose="02010600030101010101" pitchFamily="2" charset="-122"/>
            </a:endParaRPr>
          </a:p>
          <a:p>
            <a:pPr marL="0" lvl="0" indent="0" algn="ctr" eaLnBrk="1" hangingPunct="1">
              <a:lnSpc>
                <a:spcPct val="100000"/>
              </a:lnSpc>
              <a:spcBef>
                <a:spcPct val="0"/>
              </a:spcBef>
              <a:buNone/>
            </a:pPr>
            <a:r>
              <a:rPr lang="zh-CN" altLang="en-US" sz="3600" b="1" dirty="0">
                <a:latin typeface="宋体" panose="02010600030101010101" pitchFamily="2" charset="-122"/>
              </a:rPr>
              <a:t>山东省济南砚泉学校  陈海燕</a:t>
            </a:r>
            <a:endParaRPr lang="en-US" altLang="zh-CN" sz="3600" b="1" dirty="0">
              <a:latin typeface="宋体" panose="02010600030101010101" pitchFamily="2" charset="-122"/>
            </a:endParaRPr>
          </a:p>
          <a:p>
            <a:pPr marL="0" lvl="0" indent="0" algn="ctr" eaLnBrk="1" hangingPunct="1">
              <a:lnSpc>
                <a:spcPct val="125000"/>
              </a:lnSpc>
              <a:spcBef>
                <a:spcPct val="0"/>
              </a:spcBef>
              <a:buNone/>
            </a:pPr>
            <a:r>
              <a:rPr lang="zh-CN" altLang="en-US" sz="3600" b="1" dirty="0">
                <a:latin typeface="宋体" panose="02010600030101010101" pitchFamily="2" charset="-122"/>
              </a:rPr>
              <a:t>济南市教育教学研究院监制</a:t>
            </a:r>
            <a:endParaRPr lang="zh-CN" altLang="en-US" sz="3600" b="1" dirty="0">
              <a:latin typeface="宋体" panose="02010600030101010101" pitchFamily="2" charset="-122"/>
            </a:endParaRPr>
          </a:p>
          <a:p>
            <a:pPr marL="0" lvl="0" indent="0" algn="ctr" eaLnBrk="1" hangingPunct="1">
              <a:lnSpc>
                <a:spcPct val="125000"/>
              </a:lnSpc>
              <a:spcBef>
                <a:spcPct val="0"/>
              </a:spcBef>
              <a:buNone/>
            </a:pPr>
            <a:endParaRPr lang="zh-CN" altLang="en-US" sz="3600" b="1" dirty="0">
              <a:latin typeface="宋体" panose="02010600030101010101" pitchFamily="2" charset="-122"/>
            </a:endParaRPr>
          </a:p>
        </p:txBody>
      </p:sp>
      <p:sp>
        <p:nvSpPr>
          <p:cNvPr id="15" name="文本框 14"/>
          <p:cNvSpPr txBox="1"/>
          <p:nvPr/>
        </p:nvSpPr>
        <p:spPr>
          <a:xfrm>
            <a:off x="641350" y="3219450"/>
            <a:ext cx="10909935" cy="992505"/>
          </a:xfrm>
          <a:prstGeom prst="rect">
            <a:avLst/>
          </a:prstGeom>
          <a:noFill/>
        </p:spPr>
        <p:txBody>
          <a:bodyPr wrap="square" lIns="91430" tIns="45718" rIns="91430" bIns="45718" rtlCol="0">
            <a:spAutoFit/>
          </a:bodyPr>
          <a:p>
            <a:pPr algn="ctr" defTabSz="685800"/>
            <a:r>
              <a:rPr lang="zh-CN" altLang="en-US" sz="5865" b="1" dirty="0">
                <a:solidFill>
                  <a:prstClr val="black"/>
                </a:solidFill>
                <a:latin typeface="汉仪尚巍手书W" panose="00020600040101010101" pitchFamily="18" charset="-122"/>
                <a:ea typeface="汉仪尚巍手书W" panose="00020600040101010101" pitchFamily="18" charset="-122"/>
              </a:rPr>
              <a:t>第</a:t>
            </a:r>
            <a:r>
              <a:rPr lang="en-US" altLang="zh-CN" sz="5865" b="1" dirty="0">
                <a:solidFill>
                  <a:prstClr val="black"/>
                </a:solidFill>
                <a:latin typeface="汉仪尚巍手书W" panose="00020600040101010101" pitchFamily="18" charset="-122"/>
                <a:ea typeface="汉仪尚巍手书W" panose="00020600040101010101" pitchFamily="18" charset="-122"/>
              </a:rPr>
              <a:t>12</a:t>
            </a:r>
            <a:r>
              <a:rPr lang="zh-CN" altLang="en-US" sz="5865" b="1" dirty="0">
                <a:solidFill>
                  <a:prstClr val="black"/>
                </a:solidFill>
                <a:latin typeface="汉仪尚巍手书W" panose="00020600040101010101" pitchFamily="18" charset="-122"/>
                <a:ea typeface="汉仪尚巍手书W" panose="00020600040101010101" pitchFamily="18" charset="-122"/>
              </a:rPr>
              <a:t>课 宋元时期的都市和文化</a:t>
            </a:r>
            <a:endParaRPr lang="zh-CN" altLang="en-US" sz="5865" b="1" dirty="0">
              <a:solidFill>
                <a:prstClr val="black"/>
              </a:solidFill>
              <a:latin typeface="汉仪尚巍手书W" panose="00020600040101010101" pitchFamily="18" charset="-122"/>
              <a:ea typeface="汉仪尚巍手书W" panose="00020600040101010101" pitchFamily="18" charset="-122"/>
            </a:endParaRPr>
          </a:p>
        </p:txBody>
      </p:sp>
    </p:spTree>
  </p:cSld>
  <p:clrMapOvr>
    <a:masterClrMapping/>
  </p:clrMapOvr>
  <p:transition spd="slow" advTm="653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文本框 2"/>
          <p:cNvSpPr/>
          <p:nvPr/>
        </p:nvSpPr>
        <p:spPr>
          <a:xfrm>
            <a:off x="585788" y="917575"/>
            <a:ext cx="3271837" cy="3540125"/>
          </a:xfrm>
          <a:prstGeom prst="rect">
            <a:avLst/>
          </a:prstGeom>
          <a:solidFill>
            <a:srgbClr val="EDEDED"/>
          </a:solidFill>
          <a:ln w="28575" cap="flat" cmpd="sng">
            <a:solidFill>
              <a:srgbClr val="F4B081"/>
            </a:solidFill>
            <a:prstDash val="solid"/>
            <a:bevel/>
            <a:headEnd type="none" w="med" len="med"/>
            <a:tailEnd type="none" w="med" len="med"/>
          </a:ln>
        </p:spPr>
        <p:txBody>
          <a:bodyPr>
            <a:spAutoFit/>
          </a:bodyPr>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望庐山瀑布</a:t>
            </a: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唐·李白</a:t>
            </a: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日照香炉生紫烟，遥看瀑布挂前川。</a:t>
            </a: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飞流直下三千尺，疑是银河落九天。</a:t>
            </a: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endParaRPr lang="zh-CN" altLang="en-US" sz="2800" dirty="0">
              <a:latin typeface="Arial" panose="020B0604020202020204" pitchFamily="34" charset="0"/>
              <a:ea typeface="宋体" panose="02010600030101010101" pitchFamily="2" charset="-122"/>
            </a:endParaRPr>
          </a:p>
        </p:txBody>
      </p:sp>
      <p:sp>
        <p:nvSpPr>
          <p:cNvPr id="20483" name="文本框 4"/>
          <p:cNvSpPr/>
          <p:nvPr/>
        </p:nvSpPr>
        <p:spPr>
          <a:xfrm>
            <a:off x="4159250" y="915988"/>
            <a:ext cx="3870325" cy="3970337"/>
          </a:xfrm>
          <a:prstGeom prst="rect">
            <a:avLst/>
          </a:prstGeom>
          <a:solidFill>
            <a:srgbClr val="EDEDED"/>
          </a:solidFill>
          <a:ln w="28575" cap="flat" cmpd="sng">
            <a:solidFill>
              <a:srgbClr val="F4B081"/>
            </a:solidFill>
            <a:prstDash val="solid"/>
            <a:bevel/>
            <a:headEnd type="none" w="med" len="med"/>
            <a:tailEnd type="none" w="med" len="med"/>
          </a:ln>
        </p:spPr>
        <p:txBody>
          <a:bodyPr>
            <a:spAutoFit/>
          </a:bodyPr>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如梦令</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en-US" altLang="zh-CN" sz="2800" b="1" dirty="0">
                <a:latin typeface="华文楷体" panose="02010600040101010101" pitchFamily="2" charset="-122"/>
                <a:ea typeface="华文楷体" panose="02010600040101010101" pitchFamily="2" charset="-122"/>
                <a:sym typeface="华文楷体" panose="02010600040101010101" pitchFamily="2" charset="-122"/>
              </a:rPr>
              <a:t>      </a:t>
            </a: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宋·李清照</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en-US" altLang="zh-CN" sz="2800" b="1" dirty="0">
                <a:latin typeface="华文楷体" panose="02010600040101010101" pitchFamily="2" charset="-122"/>
                <a:ea typeface="华文楷体" panose="02010600040101010101" pitchFamily="2" charset="-122"/>
                <a:sym typeface="华文楷体" panose="02010600040101010101" pitchFamily="2" charset="-122"/>
              </a:rPr>
              <a:t>    </a:t>
            </a: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常记溪亭日暮 ，</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沉醉不知归路。</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兴尽晚回舟，</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误入藕花深处。</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争渡，争渡，</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惊起一滩鸥鹭。</a:t>
            </a: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0485" name="Rectangle 5"/>
          <p:cNvSpPr/>
          <p:nvPr/>
        </p:nvSpPr>
        <p:spPr>
          <a:xfrm>
            <a:off x="836930" y="5739130"/>
            <a:ext cx="10829925" cy="853440"/>
          </a:xfrm>
          <a:prstGeom prst="rect">
            <a:avLst/>
          </a:prstGeom>
          <a:solidFill>
            <a:schemeClr val="bg1"/>
          </a:solidFill>
          <a:ln w="9525">
            <a:noFill/>
          </a:ln>
        </p:spPr>
        <p:txBody>
          <a:bodyPr/>
          <a:p>
            <a:pPr marL="609600" indent="-609600" algn="ctr">
              <a:lnSpc>
                <a:spcPct val="120000"/>
              </a:lnSpc>
              <a:spcBef>
                <a:spcPct val="20000"/>
              </a:spcBef>
              <a:buNone/>
            </a:pPr>
            <a:r>
              <a:rPr lang="zh-CN" altLang="en-US" sz="4000" b="1" dirty="0">
                <a:solidFill>
                  <a:srgbClr val="0000CC"/>
                </a:solidFill>
                <a:latin typeface="Arial" panose="020B0604020202020204" pitchFamily="34" charset="0"/>
                <a:ea typeface="宋体" panose="02010600030101010101" pitchFamily="2" charset="-122"/>
              </a:rPr>
              <a:t>唐诗、宋词、元曲在结构形式上有什么变化？</a:t>
            </a:r>
            <a:endParaRPr lang="zh-CN" altLang="en-US" sz="4000" b="1" dirty="0">
              <a:solidFill>
                <a:srgbClr val="0000CC"/>
              </a:solidFill>
              <a:latin typeface="Arial" panose="020B0604020202020204" pitchFamily="34" charset="0"/>
              <a:ea typeface="宋体" panose="02010600030101010101" pitchFamily="2" charset="-122"/>
            </a:endParaRPr>
          </a:p>
        </p:txBody>
      </p:sp>
      <p:sp>
        <p:nvSpPr>
          <p:cNvPr id="20486" name="文本框 3"/>
          <p:cNvSpPr/>
          <p:nvPr/>
        </p:nvSpPr>
        <p:spPr>
          <a:xfrm>
            <a:off x="619125" y="906463"/>
            <a:ext cx="3270250" cy="3540125"/>
          </a:xfrm>
          <a:prstGeom prst="rect">
            <a:avLst/>
          </a:prstGeom>
          <a:solidFill>
            <a:srgbClr val="EDEDED"/>
          </a:solidFill>
          <a:ln w="28575" cap="flat" cmpd="sng">
            <a:solidFill>
              <a:srgbClr val="F4B081"/>
            </a:solidFill>
            <a:prstDash val="solid"/>
            <a:bevel/>
            <a:headEnd type="none" w="med" len="med"/>
            <a:tailEnd type="none" w="med" len="med"/>
          </a:ln>
        </p:spPr>
        <p:txBody>
          <a:bodyPr>
            <a:spAutoFit/>
          </a:bodyPr>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望庐山瀑布</a:t>
            </a: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唐·李白</a:t>
            </a: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日照香炉生紫烟，遥看瀑布挂前川。</a:t>
            </a: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飞流直下三千尺，疑是银河落九天。</a:t>
            </a: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endParaRPr lang="zh-CN" altLang="en-US" sz="2800" dirty="0">
              <a:latin typeface="Arial" panose="020B0604020202020204" pitchFamily="34" charset="0"/>
              <a:ea typeface="宋体" panose="02010600030101010101" pitchFamily="2" charset="-122"/>
            </a:endParaRPr>
          </a:p>
        </p:txBody>
      </p:sp>
      <p:sp>
        <p:nvSpPr>
          <p:cNvPr id="20487" name="文本框 5"/>
          <p:cNvSpPr/>
          <p:nvPr/>
        </p:nvSpPr>
        <p:spPr>
          <a:xfrm>
            <a:off x="4192588" y="906463"/>
            <a:ext cx="3871912" cy="3970337"/>
          </a:xfrm>
          <a:prstGeom prst="rect">
            <a:avLst/>
          </a:prstGeom>
          <a:solidFill>
            <a:srgbClr val="EDEDED"/>
          </a:solidFill>
          <a:ln w="28575" cap="flat" cmpd="sng">
            <a:solidFill>
              <a:srgbClr val="F4B081"/>
            </a:solidFill>
            <a:prstDash val="solid"/>
            <a:bevel/>
            <a:headEnd type="none" w="med" len="med"/>
            <a:tailEnd type="none" w="med" len="med"/>
          </a:ln>
        </p:spPr>
        <p:txBody>
          <a:bodyPr>
            <a:spAutoFit/>
          </a:bodyPr>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如梦令</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en-US" altLang="zh-CN" sz="2800" b="1" dirty="0">
                <a:latin typeface="华文楷体" panose="02010600040101010101" pitchFamily="2" charset="-122"/>
                <a:ea typeface="华文楷体" panose="02010600040101010101" pitchFamily="2" charset="-122"/>
                <a:sym typeface="华文楷体" panose="02010600040101010101" pitchFamily="2" charset="-122"/>
              </a:rPr>
              <a:t>      </a:t>
            </a: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宋·李清照</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en-US" altLang="zh-CN" sz="2800" b="1" dirty="0">
                <a:latin typeface="华文楷体" panose="02010600040101010101" pitchFamily="2" charset="-122"/>
                <a:ea typeface="华文楷体" panose="02010600040101010101" pitchFamily="2" charset="-122"/>
                <a:sym typeface="华文楷体" panose="02010600040101010101" pitchFamily="2" charset="-122"/>
              </a:rPr>
              <a:t>    </a:t>
            </a: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常记溪亭日暮 ，</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沉醉不知归路。</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兴尽晚回舟，</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误入藕花深处。</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争渡，争渡，</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惊起一滩鸥鹭。</a:t>
            </a: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0488" name="文本框 2"/>
          <p:cNvSpPr/>
          <p:nvPr/>
        </p:nvSpPr>
        <p:spPr>
          <a:xfrm>
            <a:off x="8329930" y="906780"/>
            <a:ext cx="3510280" cy="4399915"/>
          </a:xfrm>
          <a:prstGeom prst="rect">
            <a:avLst/>
          </a:prstGeom>
          <a:solidFill>
            <a:srgbClr val="EDEDED"/>
          </a:solidFill>
          <a:ln w="28575" cap="flat" cmpd="sng">
            <a:solidFill>
              <a:srgbClr val="F4B081"/>
            </a:solidFill>
            <a:prstDash val="solid"/>
            <a:bevel/>
            <a:headEnd type="none" w="med" len="med"/>
            <a:tailEnd type="none" w="med" len="med"/>
          </a:ln>
        </p:spPr>
        <p:txBody>
          <a:bodyPr wrap="square">
            <a:spAutoFit/>
          </a:bodyPr>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山坡羊·潼关怀古</a:t>
            </a:r>
            <a:endParaRPr lang="zh-CN" altLang="en-US"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元·张养浩</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峰峦如聚，</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波涛如怒，</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山河表里潼关路。</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望西都，意踌躇。</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伤心秦汉经行处，</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宫阙万间都做了土。</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兴，百姓苦；</a:t>
            </a:r>
            <a:endParaRPr lang="en-US" altLang="zh-CN" sz="2800" b="1" dirty="0">
              <a:latin typeface="华文楷体" panose="02010600040101010101" pitchFamily="2" charset="-122"/>
              <a:ea typeface="华文楷体" panose="02010600040101010101" pitchFamily="2" charset="-122"/>
              <a:sym typeface="华文楷体" panose="02010600040101010101" pitchFamily="2" charset="-122"/>
            </a:endParaRPr>
          </a:p>
          <a:p>
            <a:pPr algn="ctr">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亡，百姓苦。</a:t>
            </a:r>
            <a:endParaRPr lang="zh-CN" altLang="en-US" sz="2800" dirty="0">
              <a:latin typeface="Arial" panose="020B0604020202020204" pitchFamily="34" charset="0"/>
              <a:ea typeface="宋体" panose="02010600030101010101" pitchFamily="2" charset="-122"/>
            </a:endParaRPr>
          </a:p>
        </p:txBody>
      </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4" name="文本框 3"/>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二、词曲流行风</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485">
                                            <p:txEl>
                                              <p:charRg st="4294967295" end="4294967295"/>
                                            </p:txEl>
                                          </p:spTgt>
                                        </p:tgtEl>
                                        <p:attrNameLst>
                                          <p:attrName>style.visibility</p:attrName>
                                        </p:attrNameLst>
                                      </p:cBhvr>
                                      <p:to>
                                        <p:strVal val="visible"/>
                                      </p:to>
                                    </p:set>
                                    <p:animEffect filter="wipe(down)">
                                      <p:cBhvr>
                                        <p:cTn id="7" dur="500"/>
                                        <p:tgtEl>
                                          <p:spTgt spid="20485">
                                            <p:txEl>
                                              <p:charRg st="4294967295" end="4294967295"/>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485">
                                            <p:txEl>
                                              <p:charRg st="0" end="21"/>
                                            </p:txEl>
                                          </p:spTgt>
                                        </p:tgtEl>
                                        <p:attrNameLst>
                                          <p:attrName>style.visibility</p:attrName>
                                        </p:attrNameLst>
                                      </p:cBhvr>
                                      <p:to>
                                        <p:strVal val="visible"/>
                                      </p:to>
                                    </p:set>
                                    <p:animEffect filter="wipe(down)">
                                      <p:cBhvr>
                                        <p:cTn id="10" dur="500"/>
                                        <p:tgtEl>
                                          <p:spTgt spid="20485">
                                            <p:txEl>
                                              <p:charRg st="0"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ldLvl="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16"/>
          <p:cNvSpPr/>
          <p:nvPr/>
        </p:nvSpPr>
        <p:spPr>
          <a:xfrm>
            <a:off x="746760" y="1101725"/>
            <a:ext cx="2281238" cy="690563"/>
          </a:xfrm>
          <a:prstGeom prst="rect">
            <a:avLst/>
          </a:prstGeom>
          <a:solidFill>
            <a:schemeClr val="bg1"/>
          </a:solidFill>
          <a:ln w="28575" cap="flat" cmpd="sng">
            <a:solidFill>
              <a:srgbClr val="31538F"/>
            </a:solidFill>
            <a:prstDash val="solid"/>
            <a:miter/>
            <a:headEnd type="none" w="med" len="med"/>
            <a:tailEnd type="none" w="med" len="med"/>
          </a:ln>
        </p:spPr>
        <p:txBody>
          <a:bodyPr/>
          <a:p>
            <a:pPr algn="ctr">
              <a:buNone/>
            </a:pPr>
            <a:r>
              <a:rPr lang="zh-CN" altLang="en-US" sz="4200" b="1" dirty="0">
                <a:latin typeface="黑体" panose="02010600030101010101" charset="-122"/>
                <a:ea typeface="黑体" panose="02010600030101010101" charset="-122"/>
                <a:sym typeface="黑体" panose="02010600030101010101" charset="-122"/>
              </a:rPr>
              <a:t>元曲</a:t>
            </a:r>
            <a:endParaRPr lang="zh-CN" altLang="en-US" sz="4200" b="1" dirty="0">
              <a:latin typeface="黑体" panose="02010600030101010101" charset="-122"/>
              <a:ea typeface="黑体" panose="02010600030101010101" charset="-122"/>
              <a:sym typeface="黑体" panose="02010600030101010101" charset="-122"/>
            </a:endParaRPr>
          </a:p>
        </p:txBody>
      </p:sp>
      <p:sp>
        <p:nvSpPr>
          <p:cNvPr id="21507" name="Text Box 4"/>
          <p:cNvSpPr/>
          <p:nvPr/>
        </p:nvSpPr>
        <p:spPr>
          <a:xfrm>
            <a:off x="3192780" y="1101725"/>
            <a:ext cx="1831975" cy="741363"/>
          </a:xfrm>
          <a:prstGeom prst="rect">
            <a:avLst/>
          </a:prstGeom>
          <a:noFill/>
          <a:ln w="9525">
            <a:noFill/>
          </a:ln>
        </p:spPr>
        <p:txBody>
          <a:bodyPr>
            <a:spAutoFit/>
          </a:bodyPr>
          <a:p>
            <a:pPr>
              <a:spcBef>
                <a:spcPct val="50000"/>
              </a:spcBef>
              <a:buNone/>
            </a:pPr>
            <a:r>
              <a:rPr lang="zh-CN" altLang="en-US" sz="4200" b="1" dirty="0">
                <a:solidFill>
                  <a:srgbClr val="CC0000"/>
                </a:solidFill>
                <a:latin typeface="Arial" panose="020B0604020202020204" pitchFamily="34" charset="0"/>
                <a:ea typeface="黑体" panose="02010600030101010101" charset="-122"/>
              </a:rPr>
              <a:t>组成：</a:t>
            </a:r>
            <a:endParaRPr lang="zh-CN" altLang="en-US" sz="4200" b="1" dirty="0">
              <a:solidFill>
                <a:srgbClr val="CC0000"/>
              </a:solidFill>
              <a:latin typeface="Arial" panose="020B0604020202020204" pitchFamily="34" charset="0"/>
              <a:ea typeface="黑体" panose="02010600030101010101" charset="-122"/>
            </a:endParaRPr>
          </a:p>
        </p:txBody>
      </p:sp>
      <p:sp>
        <p:nvSpPr>
          <p:cNvPr id="21508" name="Rectangle 5"/>
          <p:cNvSpPr/>
          <p:nvPr/>
        </p:nvSpPr>
        <p:spPr>
          <a:xfrm>
            <a:off x="893763" y="2146300"/>
            <a:ext cx="10679112" cy="660400"/>
          </a:xfrm>
          <a:prstGeom prst="rect">
            <a:avLst/>
          </a:prstGeom>
          <a:solidFill>
            <a:srgbClr val="FDEADA"/>
          </a:solidFill>
          <a:ln w="9525">
            <a:noFill/>
          </a:ln>
        </p:spPr>
        <p:txBody>
          <a:bodyPr/>
          <a:p>
            <a:pPr marL="609600" indent="-609600">
              <a:lnSpc>
                <a:spcPct val="120000"/>
              </a:lnSpc>
              <a:spcBef>
                <a:spcPct val="20000"/>
              </a:spcBef>
              <a:buNone/>
            </a:pPr>
            <a:r>
              <a:rPr lang="zh-CN" altLang="en-US" sz="3200" b="1" dirty="0">
                <a:latin typeface="Arial" panose="020B0604020202020204" pitchFamily="34" charset="0"/>
                <a:ea typeface="楷体_GB2312" panose="02010609030101010101" charset="-122"/>
                <a:sym typeface="楷体_GB2312" panose="02010609030101010101" charset="-122"/>
              </a:rPr>
              <a:t>把音乐、歌舞、动作、念白融合在一起的</a:t>
            </a:r>
            <a:r>
              <a:rPr lang="zh-CN" altLang="en-US" sz="3200" b="1" dirty="0">
                <a:solidFill>
                  <a:srgbClr val="FF0000"/>
                </a:solidFill>
                <a:latin typeface="Arial" panose="020B0604020202020204" pitchFamily="34" charset="0"/>
                <a:ea typeface="楷体_GB2312" panose="02010609030101010101" charset="-122"/>
                <a:sym typeface="楷体_GB2312" panose="02010609030101010101" charset="-122"/>
              </a:rPr>
              <a:t>综合性的艺术。</a:t>
            </a:r>
            <a:endParaRPr lang="zh-CN" altLang="en-US" sz="3200" b="1" dirty="0">
              <a:latin typeface="Arial" panose="020B0604020202020204" pitchFamily="34" charset="0"/>
              <a:ea typeface="宋体" panose="02010600030101010101" pitchFamily="2" charset="-122"/>
            </a:endParaRPr>
          </a:p>
        </p:txBody>
      </p:sp>
      <p:sp>
        <p:nvSpPr>
          <p:cNvPr id="21509" name="Text Box 4"/>
          <p:cNvSpPr/>
          <p:nvPr/>
        </p:nvSpPr>
        <p:spPr>
          <a:xfrm>
            <a:off x="5045393" y="1101725"/>
            <a:ext cx="5862637" cy="741363"/>
          </a:xfrm>
          <a:prstGeom prst="rect">
            <a:avLst/>
          </a:prstGeom>
          <a:noFill/>
          <a:ln w="9525">
            <a:noFill/>
          </a:ln>
        </p:spPr>
        <p:txBody>
          <a:bodyPr>
            <a:spAutoFit/>
          </a:bodyPr>
          <a:p>
            <a:pPr>
              <a:spcBef>
                <a:spcPct val="50000"/>
              </a:spcBef>
              <a:buNone/>
            </a:pPr>
            <a:r>
              <a:rPr lang="zh-CN" altLang="en-US" sz="4200" b="1" dirty="0">
                <a:solidFill>
                  <a:srgbClr val="CC0000"/>
                </a:solidFill>
                <a:latin typeface="Arial" panose="020B0604020202020204" pitchFamily="34" charset="0"/>
                <a:ea typeface="黑体" panose="02010600030101010101" charset="-122"/>
              </a:rPr>
              <a:t>杂剧、散曲和南戏</a:t>
            </a:r>
            <a:endParaRPr lang="zh-CN" altLang="en-US" sz="4200" b="1" dirty="0">
              <a:solidFill>
                <a:srgbClr val="CC0000"/>
              </a:solidFill>
              <a:latin typeface="Arial" panose="020B0604020202020204" pitchFamily="34" charset="0"/>
              <a:ea typeface="黑体" panose="02010600030101010101" charset="-122"/>
            </a:endParaRPr>
          </a:p>
        </p:txBody>
      </p:sp>
      <p:grpSp>
        <p:nvGrpSpPr>
          <p:cNvPr id="21510" name="组合 21509"/>
          <p:cNvGrpSpPr/>
          <p:nvPr/>
        </p:nvGrpSpPr>
        <p:grpSpPr>
          <a:xfrm>
            <a:off x="892175" y="3614738"/>
            <a:ext cx="10309225" cy="2874962"/>
            <a:chOff x="0" y="0"/>
            <a:chExt cx="11874134" cy="3532855"/>
          </a:xfrm>
        </p:grpSpPr>
        <p:pic>
          <p:nvPicPr>
            <p:cNvPr id="21511" name="Picture 2" descr="http://i02.pic.sogou.com/a2e0b247bf2e7914"/>
            <p:cNvPicPr>
              <a:picLocks noChangeAspect="1"/>
            </p:cNvPicPr>
            <p:nvPr/>
          </p:nvPicPr>
          <p:blipFill>
            <a:blip r:embed="rId1"/>
            <a:stretch>
              <a:fillRect/>
            </a:stretch>
          </p:blipFill>
          <p:spPr>
            <a:xfrm>
              <a:off x="9023350" y="0"/>
              <a:ext cx="2850784" cy="3532855"/>
            </a:xfrm>
            <a:prstGeom prst="rect">
              <a:avLst/>
            </a:prstGeom>
            <a:noFill/>
            <a:ln w="9525">
              <a:noFill/>
            </a:ln>
          </p:spPr>
        </p:pic>
        <p:sp>
          <p:nvSpPr>
            <p:cNvPr id="21512" name="Text Box 3"/>
            <p:cNvSpPr/>
            <p:nvPr/>
          </p:nvSpPr>
          <p:spPr>
            <a:xfrm>
              <a:off x="8876721" y="0"/>
              <a:ext cx="865670" cy="1806444"/>
            </a:xfrm>
            <a:prstGeom prst="rect">
              <a:avLst/>
            </a:prstGeom>
            <a:solidFill>
              <a:schemeClr val="bg1"/>
            </a:solidFill>
            <a:ln w="9525">
              <a:noFill/>
            </a:ln>
          </p:spPr>
          <p:txBody>
            <a:bodyPr>
              <a:spAutoFit/>
            </a:bodyPr>
            <a:p>
              <a:pPr>
                <a:lnSpc>
                  <a:spcPct val="120000"/>
                </a:lnSpc>
                <a:buNone/>
              </a:pPr>
              <a:r>
                <a:rPr lang="zh-CN" altLang="en-US" sz="3000" b="1" dirty="0">
                  <a:solidFill>
                    <a:srgbClr val="000066"/>
                  </a:solidFill>
                  <a:latin typeface="黑体" panose="02010600030101010101" charset="-122"/>
                  <a:ea typeface="黑体" panose="02010600030101010101" charset="-122"/>
                  <a:sym typeface="黑体" panose="02010600030101010101" charset="-122"/>
                </a:rPr>
                <a:t>王实甫</a:t>
              </a:r>
              <a:endParaRPr lang="zh-CN" altLang="en-US" sz="3000" b="1" dirty="0">
                <a:solidFill>
                  <a:srgbClr val="000066"/>
                </a:solidFill>
                <a:latin typeface="黑体" panose="02010600030101010101" charset="-122"/>
                <a:ea typeface="黑体" panose="02010600030101010101" charset="-122"/>
                <a:sym typeface="黑体" panose="02010600030101010101" charset="-122"/>
              </a:endParaRPr>
            </a:p>
          </p:txBody>
        </p:sp>
        <p:pic>
          <p:nvPicPr>
            <p:cNvPr id="21513" name="Picture 12" descr="http://h.hiphotos.baidu.com/baike/c0%3Dbaike80%2C5%2C5%2C80%2C26/sign=9a0cd8ff922397ddc274905638ebd9d2/d31b0ef41bd5ad6e22f085f282cb39dbb6fd3c99.jpg"/>
            <p:cNvPicPr>
              <a:picLocks noChangeAspect="1"/>
            </p:cNvPicPr>
            <p:nvPr/>
          </p:nvPicPr>
          <p:blipFill>
            <a:blip r:embed="rId2"/>
            <a:srcRect b="14"/>
            <a:stretch>
              <a:fillRect/>
            </a:stretch>
          </p:blipFill>
          <p:spPr>
            <a:xfrm>
              <a:off x="0" y="0"/>
              <a:ext cx="3173046" cy="3532855"/>
            </a:xfrm>
            <a:prstGeom prst="rect">
              <a:avLst/>
            </a:prstGeom>
            <a:noFill/>
            <a:ln w="9525">
              <a:noFill/>
            </a:ln>
          </p:spPr>
        </p:pic>
        <p:sp>
          <p:nvSpPr>
            <p:cNvPr id="21514" name="Text Box 3"/>
            <p:cNvSpPr/>
            <p:nvPr/>
          </p:nvSpPr>
          <p:spPr>
            <a:xfrm>
              <a:off x="210678" y="0"/>
              <a:ext cx="865670" cy="1806444"/>
            </a:xfrm>
            <a:prstGeom prst="rect">
              <a:avLst/>
            </a:prstGeom>
            <a:solidFill>
              <a:schemeClr val="bg1"/>
            </a:solidFill>
            <a:ln w="9525">
              <a:noFill/>
            </a:ln>
          </p:spPr>
          <p:txBody>
            <a:bodyPr>
              <a:spAutoFit/>
            </a:bodyPr>
            <a:p>
              <a:pPr>
                <a:lnSpc>
                  <a:spcPct val="120000"/>
                </a:lnSpc>
                <a:buNone/>
              </a:pPr>
              <a:r>
                <a:rPr lang="zh-CN" altLang="en-US" sz="3000" b="1" dirty="0">
                  <a:solidFill>
                    <a:srgbClr val="000066"/>
                  </a:solidFill>
                  <a:latin typeface="黑体" panose="02010600030101010101" charset="-122"/>
                  <a:ea typeface="黑体" panose="02010600030101010101" charset="-122"/>
                  <a:sym typeface="黑体" panose="02010600030101010101" charset="-122"/>
                </a:rPr>
                <a:t>马致远</a:t>
              </a:r>
              <a:endParaRPr lang="zh-CN" altLang="en-US" sz="3000" b="1" dirty="0">
                <a:solidFill>
                  <a:srgbClr val="000066"/>
                </a:solidFill>
                <a:latin typeface="黑体" panose="02010600030101010101" charset="-122"/>
                <a:ea typeface="黑体" panose="02010600030101010101" charset="-122"/>
                <a:sym typeface="黑体" panose="02010600030101010101" charset="-122"/>
              </a:endParaRPr>
            </a:p>
          </p:txBody>
        </p:sp>
        <p:pic>
          <p:nvPicPr>
            <p:cNvPr id="21515" name="Picture 4" descr="http://i03.pic.sogou.com/d42dc4ed3091a252"/>
            <p:cNvPicPr>
              <a:picLocks noChangeAspect="1"/>
            </p:cNvPicPr>
            <p:nvPr/>
          </p:nvPicPr>
          <p:blipFill>
            <a:blip r:embed="rId3"/>
            <a:stretch>
              <a:fillRect/>
            </a:stretch>
          </p:blipFill>
          <p:spPr>
            <a:xfrm>
              <a:off x="3173046" y="0"/>
              <a:ext cx="2974731" cy="3532855"/>
            </a:xfrm>
            <a:prstGeom prst="rect">
              <a:avLst/>
            </a:prstGeom>
            <a:noFill/>
            <a:ln w="9525">
              <a:noFill/>
            </a:ln>
          </p:spPr>
        </p:pic>
        <p:sp>
          <p:nvSpPr>
            <p:cNvPr id="21516" name="Text Box 3"/>
            <p:cNvSpPr/>
            <p:nvPr/>
          </p:nvSpPr>
          <p:spPr>
            <a:xfrm>
              <a:off x="3136824" y="0"/>
              <a:ext cx="865670" cy="1806444"/>
            </a:xfrm>
            <a:prstGeom prst="rect">
              <a:avLst/>
            </a:prstGeom>
            <a:solidFill>
              <a:schemeClr val="bg1"/>
            </a:solidFill>
            <a:ln w="9525">
              <a:noFill/>
            </a:ln>
          </p:spPr>
          <p:txBody>
            <a:bodyPr>
              <a:spAutoFit/>
            </a:bodyPr>
            <a:p>
              <a:pPr>
                <a:lnSpc>
                  <a:spcPct val="120000"/>
                </a:lnSpc>
                <a:buNone/>
              </a:pPr>
              <a:r>
                <a:rPr lang="zh-CN" altLang="en-US" sz="3000" b="1" dirty="0">
                  <a:solidFill>
                    <a:srgbClr val="000066"/>
                  </a:solidFill>
                  <a:latin typeface="黑体" panose="02010600030101010101" charset="-122"/>
                  <a:ea typeface="黑体" panose="02010600030101010101" charset="-122"/>
                  <a:sym typeface="黑体" panose="02010600030101010101" charset="-122"/>
                </a:rPr>
                <a:t>郑光祖</a:t>
              </a:r>
              <a:endParaRPr lang="zh-CN" altLang="en-US" sz="3000" b="1" dirty="0">
                <a:solidFill>
                  <a:srgbClr val="000066"/>
                </a:solidFill>
                <a:latin typeface="黑体" panose="02010600030101010101" charset="-122"/>
                <a:ea typeface="黑体" panose="02010600030101010101" charset="-122"/>
                <a:sym typeface="黑体" panose="02010600030101010101" charset="-122"/>
              </a:endParaRPr>
            </a:p>
          </p:txBody>
        </p:sp>
        <p:pic>
          <p:nvPicPr>
            <p:cNvPr id="21517" name="Picture 16" descr="http://img.zwbk.org/baike/spic/2011/05/18/20110518043732690_8253.jpg"/>
            <p:cNvPicPr>
              <a:picLocks noChangeAspect="1"/>
            </p:cNvPicPr>
            <p:nvPr/>
          </p:nvPicPr>
          <p:blipFill>
            <a:blip r:embed="rId4"/>
            <a:stretch>
              <a:fillRect/>
            </a:stretch>
          </p:blipFill>
          <p:spPr>
            <a:xfrm>
              <a:off x="6098198" y="0"/>
              <a:ext cx="2825994" cy="3532855"/>
            </a:xfrm>
            <a:prstGeom prst="rect">
              <a:avLst/>
            </a:prstGeom>
            <a:noFill/>
            <a:ln w="9525">
              <a:noFill/>
            </a:ln>
          </p:spPr>
        </p:pic>
        <p:sp>
          <p:nvSpPr>
            <p:cNvPr id="21518" name="Text Box 3"/>
            <p:cNvSpPr/>
            <p:nvPr/>
          </p:nvSpPr>
          <p:spPr>
            <a:xfrm>
              <a:off x="6089642" y="0"/>
              <a:ext cx="865670" cy="1389132"/>
            </a:xfrm>
            <a:prstGeom prst="rect">
              <a:avLst/>
            </a:prstGeom>
            <a:solidFill>
              <a:schemeClr val="bg1"/>
            </a:solidFill>
            <a:ln w="9525">
              <a:noFill/>
            </a:ln>
          </p:spPr>
          <p:txBody>
            <a:bodyPr>
              <a:spAutoFit/>
            </a:bodyPr>
            <a:p>
              <a:pPr>
                <a:lnSpc>
                  <a:spcPct val="120000"/>
                </a:lnSpc>
                <a:buNone/>
              </a:pPr>
              <a:r>
                <a:rPr lang="zh-CN" altLang="en-US" sz="3000" b="1" dirty="0">
                  <a:solidFill>
                    <a:srgbClr val="000066"/>
                  </a:solidFill>
                  <a:latin typeface="黑体" panose="02010600030101010101" charset="-122"/>
                  <a:ea typeface="黑体" panose="02010600030101010101" charset="-122"/>
                  <a:sym typeface="黑体" panose="02010600030101010101" charset="-122"/>
                </a:rPr>
                <a:t>白朴</a:t>
              </a:r>
              <a:endParaRPr lang="zh-CN" altLang="en-US" sz="3000" b="1" dirty="0">
                <a:solidFill>
                  <a:srgbClr val="000066"/>
                </a:solidFill>
                <a:latin typeface="黑体" panose="02010600030101010101" charset="-122"/>
                <a:ea typeface="黑体" panose="02010600030101010101" charset="-122"/>
                <a:sym typeface="黑体" panose="02010600030101010101" charset="-122"/>
              </a:endParaRPr>
            </a:p>
          </p:txBody>
        </p:sp>
        <p:sp>
          <p:nvSpPr>
            <p:cNvPr id="21519" name="Text Box 3"/>
            <p:cNvSpPr/>
            <p:nvPr/>
          </p:nvSpPr>
          <p:spPr>
            <a:xfrm>
              <a:off x="224014" y="0"/>
              <a:ext cx="865670" cy="1806444"/>
            </a:xfrm>
            <a:prstGeom prst="rect">
              <a:avLst/>
            </a:prstGeom>
            <a:solidFill>
              <a:schemeClr val="bg1"/>
            </a:solidFill>
            <a:ln w="9525">
              <a:noFill/>
            </a:ln>
          </p:spPr>
          <p:txBody>
            <a:bodyPr>
              <a:spAutoFit/>
            </a:bodyPr>
            <a:p>
              <a:pPr>
                <a:lnSpc>
                  <a:spcPct val="120000"/>
                </a:lnSpc>
                <a:buNone/>
              </a:pPr>
              <a:r>
                <a:rPr lang="zh-CN" altLang="en-US" sz="3000" b="1" dirty="0">
                  <a:solidFill>
                    <a:srgbClr val="000066"/>
                  </a:solidFill>
                  <a:latin typeface="黑体" panose="02010600030101010101" charset="-122"/>
                  <a:ea typeface="黑体" panose="02010600030101010101" charset="-122"/>
                  <a:sym typeface="黑体" panose="02010600030101010101" charset="-122"/>
                </a:rPr>
                <a:t>马致远</a:t>
              </a:r>
              <a:endParaRPr lang="zh-CN" altLang="en-US" sz="3000" b="1" dirty="0">
                <a:solidFill>
                  <a:srgbClr val="000066"/>
                </a:solidFill>
                <a:latin typeface="黑体" panose="02010600030101010101" charset="-122"/>
                <a:ea typeface="黑体" panose="02010600030101010101" charset="-122"/>
                <a:sym typeface="黑体" panose="02010600030101010101" charset="-122"/>
              </a:endParaRPr>
            </a:p>
          </p:txBody>
        </p:sp>
        <p:sp>
          <p:nvSpPr>
            <p:cNvPr id="21520" name="Text Box 3"/>
            <p:cNvSpPr/>
            <p:nvPr/>
          </p:nvSpPr>
          <p:spPr>
            <a:xfrm>
              <a:off x="3150161" y="0"/>
              <a:ext cx="865670" cy="1806444"/>
            </a:xfrm>
            <a:prstGeom prst="rect">
              <a:avLst/>
            </a:prstGeom>
            <a:solidFill>
              <a:schemeClr val="bg1"/>
            </a:solidFill>
            <a:ln w="9525">
              <a:noFill/>
            </a:ln>
          </p:spPr>
          <p:txBody>
            <a:bodyPr>
              <a:spAutoFit/>
            </a:bodyPr>
            <a:p>
              <a:pPr>
                <a:lnSpc>
                  <a:spcPct val="120000"/>
                </a:lnSpc>
                <a:buNone/>
              </a:pPr>
              <a:r>
                <a:rPr lang="zh-CN" altLang="en-US" sz="3000" b="1" dirty="0">
                  <a:solidFill>
                    <a:srgbClr val="000066"/>
                  </a:solidFill>
                  <a:latin typeface="黑体" panose="02010600030101010101" charset="-122"/>
                  <a:ea typeface="黑体" panose="02010600030101010101" charset="-122"/>
                  <a:sym typeface="黑体" panose="02010600030101010101" charset="-122"/>
                </a:rPr>
                <a:t>郑光祖</a:t>
              </a:r>
              <a:endParaRPr lang="zh-CN" altLang="en-US" sz="3000" b="1" dirty="0">
                <a:solidFill>
                  <a:srgbClr val="000066"/>
                </a:solidFill>
                <a:latin typeface="黑体" panose="02010600030101010101" charset="-122"/>
                <a:ea typeface="黑体" panose="02010600030101010101" charset="-122"/>
                <a:sym typeface="黑体" panose="02010600030101010101" charset="-122"/>
              </a:endParaRPr>
            </a:p>
          </p:txBody>
        </p:sp>
      </p:grpSp>
      <p:sp>
        <p:nvSpPr>
          <p:cNvPr id="21521" name="Rectangle 8"/>
          <p:cNvSpPr/>
          <p:nvPr/>
        </p:nvSpPr>
        <p:spPr>
          <a:xfrm>
            <a:off x="3192463" y="2800350"/>
            <a:ext cx="5545137" cy="800100"/>
          </a:xfrm>
          <a:prstGeom prst="rect">
            <a:avLst/>
          </a:prstGeom>
          <a:noFill/>
          <a:ln w="9525">
            <a:noFill/>
          </a:ln>
        </p:spPr>
        <p:txBody>
          <a:bodyPr>
            <a:spAutoFit/>
          </a:bodyPr>
          <a:p>
            <a:pPr>
              <a:buNone/>
            </a:pPr>
            <a:r>
              <a:rPr lang="zh-CN" altLang="en-US" sz="4600" b="1" dirty="0">
                <a:solidFill>
                  <a:srgbClr val="C00000"/>
                </a:solidFill>
                <a:latin typeface="黑体" panose="02010600030101010101" charset="-122"/>
                <a:ea typeface="黑体" panose="02010600030101010101" charset="-122"/>
                <a:sym typeface="黑体" panose="02010600030101010101" charset="-122"/>
              </a:rPr>
              <a:t>“元曲四大家”</a:t>
            </a:r>
            <a:endParaRPr lang="zh-CN" altLang="en-US" sz="4600" b="1" dirty="0">
              <a:solidFill>
                <a:srgbClr val="C00000"/>
              </a:solidFill>
              <a:latin typeface="黑体" panose="02010600030101010101" charset="-122"/>
              <a:ea typeface="黑体" panose="02010600030101010101" charset="-122"/>
              <a:sym typeface="黑体" panose="02010600030101010101" charset="-122"/>
            </a:endParaRPr>
          </a:p>
        </p:txBody>
      </p:sp>
      <p:grpSp>
        <p:nvGrpSpPr>
          <p:cNvPr id="21522" name="组合 21521"/>
          <p:cNvGrpSpPr/>
          <p:nvPr/>
        </p:nvGrpSpPr>
        <p:grpSpPr>
          <a:xfrm>
            <a:off x="8505825" y="3616325"/>
            <a:ext cx="2695575" cy="2873375"/>
            <a:chOff x="0" y="0"/>
            <a:chExt cx="1478" cy="2000"/>
          </a:xfrm>
        </p:grpSpPr>
        <p:pic>
          <p:nvPicPr>
            <p:cNvPr id="21523" name="Picture 2" descr="9"/>
            <p:cNvPicPr>
              <a:picLocks noChangeAspect="1"/>
            </p:cNvPicPr>
            <p:nvPr/>
          </p:nvPicPr>
          <p:blipFill>
            <a:blip r:embed="rId5"/>
            <a:stretch>
              <a:fillRect/>
            </a:stretch>
          </p:blipFill>
          <p:spPr>
            <a:xfrm>
              <a:off x="81" y="0"/>
              <a:ext cx="1397" cy="2000"/>
            </a:xfrm>
            <a:prstGeom prst="rect">
              <a:avLst/>
            </a:prstGeom>
            <a:noFill/>
            <a:ln w="9525">
              <a:noFill/>
            </a:ln>
          </p:spPr>
        </p:pic>
        <p:sp>
          <p:nvSpPr>
            <p:cNvPr id="21524" name="Text Box 3"/>
            <p:cNvSpPr/>
            <p:nvPr/>
          </p:nvSpPr>
          <p:spPr>
            <a:xfrm>
              <a:off x="0" y="0"/>
              <a:ext cx="412" cy="1039"/>
            </a:xfrm>
            <a:prstGeom prst="rect">
              <a:avLst/>
            </a:prstGeom>
            <a:solidFill>
              <a:schemeClr val="bg1"/>
            </a:solidFill>
            <a:ln w="9525">
              <a:noFill/>
            </a:ln>
          </p:spPr>
          <p:txBody>
            <a:bodyPr>
              <a:spAutoFit/>
            </a:bodyPr>
            <a:p>
              <a:pPr>
                <a:lnSpc>
                  <a:spcPct val="120000"/>
                </a:lnSpc>
                <a:buNone/>
              </a:pPr>
              <a:r>
                <a:rPr lang="zh-CN" altLang="en-US" sz="3000" b="1" dirty="0">
                  <a:solidFill>
                    <a:srgbClr val="000066"/>
                  </a:solidFill>
                  <a:latin typeface="黑体" panose="02010600030101010101" charset="-122"/>
                  <a:ea typeface="黑体" panose="02010600030101010101" charset="-122"/>
                  <a:sym typeface="黑体" panose="02010600030101010101" charset="-122"/>
                </a:rPr>
                <a:t>关汉卿</a:t>
              </a:r>
              <a:endParaRPr lang="zh-CN" altLang="en-US" sz="3000" b="1" dirty="0">
                <a:solidFill>
                  <a:srgbClr val="000066"/>
                </a:solidFill>
                <a:latin typeface="黑体" panose="02010600030101010101" charset="-122"/>
                <a:ea typeface="黑体" panose="02010600030101010101" charset="-122"/>
                <a:sym typeface="黑体" panose="02010600030101010101" charset="-122"/>
              </a:endParaRPr>
            </a:p>
          </p:txBody>
        </p:sp>
      </p:gr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4" name="文本框 3"/>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二、词曲流行风</a:t>
              </a:r>
              <a:endParaRPr lang="zh-CN" altLang="en-US" sz="4000" b="1">
                <a:solidFill>
                  <a:schemeClr val="bg1"/>
                </a:solidFill>
                <a:latin typeface="黑体" panose="02010600030101010101" charset="-122"/>
                <a:ea typeface="黑体" panose="02010600030101010101" charset="-122"/>
              </a:endParaRPr>
            </a:p>
          </p:txBody>
        </p:sp>
      </p:grpSp>
      <p:sp>
        <p:nvSpPr>
          <p:cNvPr id="2" name="文本框 1"/>
          <p:cNvSpPr txBox="1"/>
          <p:nvPr/>
        </p:nvSpPr>
        <p:spPr>
          <a:xfrm>
            <a:off x="4685030" y="1792605"/>
            <a:ext cx="2245995" cy="460375"/>
          </a:xfrm>
          <a:prstGeom prst="rect">
            <a:avLst/>
          </a:prstGeom>
          <a:noFill/>
        </p:spPr>
        <p:txBody>
          <a:bodyPr wrap="square" rtlCol="0">
            <a:spAutoFit/>
          </a:bodyPr>
          <a:p>
            <a:r>
              <a:rPr lang="zh-CN" altLang="en-US" sz="2400" b="1">
                <a:solidFill>
                  <a:srgbClr val="FF0000"/>
                </a:solidFill>
              </a:rPr>
              <a:t>（宋代形成）</a:t>
            </a:r>
            <a:endParaRPr lang="zh-CN" altLang="en-US" sz="2400" b="1">
              <a:solidFill>
                <a:srgbClr val="FF0000"/>
              </a:solidFill>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507"/>
                                        </p:tgtEl>
                                        <p:attrNameLst>
                                          <p:attrName>style.visibility</p:attrName>
                                        </p:attrNameLst>
                                      </p:cBhvr>
                                      <p:to>
                                        <p:strVal val="visible"/>
                                      </p:to>
                                    </p:set>
                                    <p:animEffect filter="blinds(horizontal)">
                                      <p:cBhvr>
                                        <p:cTn id="7" dur="500"/>
                                        <p:tgtEl>
                                          <p:spTgt spid="2150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09"/>
                                        </p:tgtEl>
                                        <p:attrNameLst>
                                          <p:attrName>style.visibility</p:attrName>
                                        </p:attrNameLst>
                                      </p:cBhvr>
                                      <p:to>
                                        <p:strVal val="visible"/>
                                      </p:to>
                                    </p:set>
                                    <p:animEffect filter="blinds(horizontal)">
                                      <p:cBhvr>
                                        <p:cTn id="12" dur="500"/>
                                        <p:tgtEl>
                                          <p:spTgt spid="2150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1508"/>
                                        </p:tgtEl>
                                        <p:attrNameLst>
                                          <p:attrName>style.visibility</p:attrName>
                                        </p:attrNameLst>
                                      </p:cBhvr>
                                      <p:to>
                                        <p:strVal val="visible"/>
                                      </p:to>
                                    </p:set>
                                    <p:animEffect filter="wipe(down)">
                                      <p:cBhvr>
                                        <p:cTn id="20" dur="500"/>
                                        <p:tgtEl>
                                          <p:spTgt spid="2150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1508">
                                            <p:txEl>
                                              <p:charRg st="0" end="26"/>
                                            </p:txEl>
                                          </p:spTgt>
                                        </p:tgtEl>
                                        <p:attrNameLst>
                                          <p:attrName>style.visibility</p:attrName>
                                        </p:attrNameLst>
                                      </p:cBhvr>
                                      <p:to>
                                        <p:strVal val="visible"/>
                                      </p:to>
                                    </p:set>
                                    <p:animEffect filter="wipe(down)">
                                      <p:cBhvr>
                                        <p:cTn id="23" dur="500"/>
                                        <p:tgtEl>
                                          <p:spTgt spid="21508">
                                            <p:txEl>
                                              <p:charRg st="0" end="2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510"/>
                                        </p:tgtEl>
                                        <p:attrNameLst>
                                          <p:attrName>style.visibility</p:attrName>
                                        </p:attrNameLst>
                                      </p:cBhvr>
                                      <p:to>
                                        <p:strVal val="visible"/>
                                      </p:to>
                                    </p:set>
                                    <p:animEffect filter="fade">
                                      <p:cBhvr>
                                        <p:cTn id="28" dur="500"/>
                                        <p:tgtEl>
                                          <p:spTgt spid="2151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1522"/>
                                        </p:tgtEl>
                                        <p:attrNameLst>
                                          <p:attrName>style.visibility</p:attrName>
                                        </p:attrNameLst>
                                      </p:cBhvr>
                                      <p:to>
                                        <p:strVal val="visible"/>
                                      </p:to>
                                    </p:set>
                                    <p:animEffect filter="barn(inVertical)">
                                      <p:cBhvr>
                                        <p:cTn id="33" dur="500"/>
                                        <p:tgtEl>
                                          <p:spTgt spid="21522"/>
                                        </p:tgtEl>
                                      </p:cBhvr>
                                    </p:animEffect>
                                  </p:childTnLst>
                                </p:cTn>
                              </p:par>
                            </p:childTnLst>
                          </p:cTn>
                        </p:par>
                        <p:par>
                          <p:cTn id="34" fill="hold">
                            <p:stCondLst>
                              <p:cond delay="500"/>
                            </p:stCondLst>
                            <p:childTnLst>
                              <p:par>
                                <p:cTn id="35" presetID="2" presetClass="entr" presetSubtype="1" fill="hold" grpId="0" nodeType="afterEffect">
                                  <p:stCondLst>
                                    <p:cond delay="0"/>
                                  </p:stCondLst>
                                  <p:childTnLst>
                                    <p:set>
                                      <p:cBhvr>
                                        <p:cTn id="36" dur="1" fill="hold">
                                          <p:stCondLst>
                                            <p:cond delay="0"/>
                                          </p:stCondLst>
                                        </p:cTn>
                                        <p:tgtEl>
                                          <p:spTgt spid="21521"/>
                                        </p:tgtEl>
                                        <p:attrNameLst>
                                          <p:attrName>style.visibility</p:attrName>
                                        </p:attrNameLst>
                                      </p:cBhvr>
                                      <p:to>
                                        <p:strVal val="visible"/>
                                      </p:to>
                                    </p:set>
                                    <p:anim calcmode="lin" valueType="num">
                                      <p:cBhvr>
                                        <p:cTn id="37" dur="500" fill="hold"/>
                                        <p:tgtEl>
                                          <p:spTgt spid="21521"/>
                                        </p:tgtEl>
                                        <p:attrNameLst>
                                          <p:attrName>ppt_x</p:attrName>
                                        </p:attrNameLst>
                                      </p:cBhvr>
                                      <p:tavLst>
                                        <p:tav tm="0">
                                          <p:val>
                                            <p:strVal val="#ppt_x"/>
                                          </p:val>
                                        </p:tav>
                                        <p:tav tm="100000">
                                          <p:val>
                                            <p:strVal val="#ppt_x"/>
                                          </p:val>
                                        </p:tav>
                                      </p:tavLst>
                                    </p:anim>
                                    <p:anim calcmode="lin" valueType="num">
                                      <p:cBhvr>
                                        <p:cTn id="38" dur="500" fill="hold"/>
                                        <p:tgtEl>
                                          <p:spTgt spid="215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ldLvl="0"/>
      <p:bldP spid="21508" grpId="0" bldLvl="0" build="p"/>
      <p:bldP spid="21509" grpId="0" bldLvl="0"/>
      <p:bldP spid="21521" grpId="0" bldLvl="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文本框 76801"/>
          <p:cNvSpPr/>
          <p:nvPr/>
        </p:nvSpPr>
        <p:spPr>
          <a:xfrm>
            <a:off x="1291908" y="1105218"/>
            <a:ext cx="4044950" cy="5022850"/>
          </a:xfrm>
          <a:prstGeom prst="rect">
            <a:avLst/>
          </a:prstGeom>
          <a:noFill/>
          <a:ln w="25400" cap="flat" cmpd="sng">
            <a:solidFill>
              <a:srgbClr val="548135"/>
            </a:solidFill>
            <a:prstDash val="solid"/>
            <a:bevel/>
            <a:headEnd type="none" w="med" len="med"/>
            <a:tailEnd type="none" w="med" len="med"/>
          </a:ln>
        </p:spPr>
        <p:txBody>
          <a:bodyPr>
            <a:spAutoFit/>
          </a:bodyPr>
          <a:p>
            <a:pPr>
              <a:spcBef>
                <a:spcPct val="50000"/>
              </a:spcBef>
            </a:pPr>
            <a:r>
              <a:rPr lang="en-US" altLang="zh-CN" sz="3600" b="1" dirty="0">
                <a:solidFill>
                  <a:srgbClr val="990000"/>
                </a:solidFill>
                <a:latin typeface="Times New Roman" panose="02020603050405020304" pitchFamily="2" charset="0"/>
                <a:ea typeface="方正大黑简体" pitchFamily="2" charset="-122"/>
                <a:sym typeface="Times New Roman" panose="02020603050405020304" pitchFamily="2" charset="0"/>
              </a:rPr>
              <a:t> </a:t>
            </a:r>
            <a:r>
              <a:rPr lang="zh-CN" altLang="en-US" sz="4400" b="1" dirty="0">
                <a:solidFill>
                  <a:srgbClr val="990000"/>
                </a:solidFill>
                <a:latin typeface="Times New Roman" panose="02020603050405020304" pitchFamily="2" charset="0"/>
                <a:ea typeface="方正大黑简体" pitchFamily="2" charset="-122"/>
                <a:sym typeface="Times New Roman" panose="02020603050405020304" pitchFamily="2" charset="0"/>
              </a:rPr>
              <a:t>元杂剧的结构</a:t>
            </a:r>
            <a:endParaRPr lang="zh-CN" altLang="en-US" sz="3600" b="1" dirty="0">
              <a:solidFill>
                <a:srgbClr val="990000"/>
              </a:solidFill>
              <a:latin typeface="Times New Roman" panose="02020603050405020304" pitchFamily="2" charset="0"/>
              <a:ea typeface="方正大黑简体" pitchFamily="2" charset="-122"/>
              <a:sym typeface="Times New Roman" panose="02020603050405020304" pitchFamily="2" charset="0"/>
            </a:endParaRPr>
          </a:p>
          <a:p>
            <a:pPr>
              <a:spcBef>
                <a:spcPct val="50000"/>
              </a:spcBef>
            </a:pPr>
            <a:r>
              <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楔子</a:t>
            </a:r>
            <a:r>
              <a:rPr lang="en-US" altLang="zh-CN"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a:t>
            </a:r>
            <a:r>
              <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序幕</a:t>
            </a:r>
            <a:endPar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endParaRPr>
          </a:p>
          <a:p>
            <a:pPr>
              <a:spcBef>
                <a:spcPct val="50000"/>
              </a:spcBef>
            </a:pPr>
            <a:r>
              <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第一折</a:t>
            </a:r>
            <a:r>
              <a:rPr lang="en-US" altLang="zh-CN"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a:t>
            </a:r>
            <a:r>
              <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开端</a:t>
            </a:r>
            <a:endPar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endParaRPr>
          </a:p>
          <a:p>
            <a:pPr>
              <a:spcBef>
                <a:spcPct val="50000"/>
              </a:spcBef>
            </a:pPr>
            <a:r>
              <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第二折</a:t>
            </a:r>
            <a:r>
              <a:rPr lang="en-US" altLang="zh-CN"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a:t>
            </a:r>
            <a:r>
              <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发展</a:t>
            </a:r>
            <a:endPar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endParaRPr>
          </a:p>
          <a:p>
            <a:pPr>
              <a:spcBef>
                <a:spcPct val="50000"/>
              </a:spcBef>
            </a:pPr>
            <a:r>
              <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第三折</a:t>
            </a:r>
            <a:r>
              <a:rPr lang="en-US" altLang="zh-CN"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a:t>
            </a:r>
            <a:r>
              <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高潮</a:t>
            </a:r>
            <a:endPar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endParaRPr>
          </a:p>
          <a:p>
            <a:pPr>
              <a:spcBef>
                <a:spcPct val="50000"/>
              </a:spcBef>
            </a:pPr>
            <a:r>
              <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第四折</a:t>
            </a:r>
            <a:r>
              <a:rPr lang="en-US" altLang="zh-CN"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a:t>
            </a:r>
            <a:r>
              <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rPr>
              <a:t>结局</a:t>
            </a:r>
            <a:endParaRPr lang="zh-CN" altLang="en-US" sz="3600" b="1" dirty="0">
              <a:solidFill>
                <a:srgbClr val="0070C0"/>
              </a:solidFill>
              <a:latin typeface="Times New Roman" panose="02020603050405020304" pitchFamily="2" charset="0"/>
              <a:ea typeface="方正大标宋简体" pitchFamily="2" charset="-122"/>
              <a:sym typeface="Times New Roman" panose="02020603050405020304" pitchFamily="2" charset="0"/>
            </a:endParaRPr>
          </a:p>
        </p:txBody>
      </p:sp>
      <p:grpSp>
        <p:nvGrpSpPr>
          <p:cNvPr id="22531" name="组合 22530"/>
          <p:cNvGrpSpPr/>
          <p:nvPr/>
        </p:nvGrpSpPr>
        <p:grpSpPr>
          <a:xfrm>
            <a:off x="5782945" y="1104900"/>
            <a:ext cx="4978400" cy="5018427"/>
            <a:chOff x="0" y="0"/>
            <a:chExt cx="2940" cy="3974"/>
          </a:xfrm>
        </p:grpSpPr>
        <p:sp>
          <p:nvSpPr>
            <p:cNvPr id="22532" name="文本框 76803"/>
            <p:cNvSpPr/>
            <p:nvPr/>
          </p:nvSpPr>
          <p:spPr>
            <a:xfrm>
              <a:off x="492" y="3463"/>
              <a:ext cx="2064" cy="511"/>
            </a:xfrm>
            <a:prstGeom prst="rect">
              <a:avLst/>
            </a:prstGeom>
            <a:noFill/>
            <a:ln w="9525">
              <a:noFill/>
            </a:ln>
          </p:spPr>
          <p:txBody>
            <a:bodyPr>
              <a:spAutoFit/>
            </a:bodyPr>
            <a:p>
              <a:pPr>
                <a:spcBef>
                  <a:spcPct val="50000"/>
                </a:spcBef>
              </a:pPr>
              <a:r>
                <a:rPr lang="zh-CN" altLang="en-US" sz="3600" dirty="0">
                  <a:solidFill>
                    <a:srgbClr val="C00000"/>
                  </a:solidFill>
                  <a:latin typeface="Times New Roman" panose="02020603050405020304" pitchFamily="2" charset="0"/>
                  <a:ea typeface="隶书" panose="02010509060101010101" pitchFamily="1" charset="-122"/>
                  <a:sym typeface="Times New Roman" panose="02020603050405020304" pitchFamily="2" charset="0"/>
                </a:rPr>
                <a:t>元代杂剧人物</a:t>
              </a:r>
              <a:endParaRPr lang="zh-CN" altLang="en-US" sz="3600" dirty="0">
                <a:solidFill>
                  <a:srgbClr val="C00000"/>
                </a:solidFill>
                <a:latin typeface="Times New Roman" panose="02020603050405020304" pitchFamily="2" charset="0"/>
                <a:ea typeface="隶书" panose="02010509060101010101" pitchFamily="1" charset="-122"/>
                <a:sym typeface="Times New Roman" panose="02020603050405020304" pitchFamily="2" charset="0"/>
              </a:endParaRPr>
            </a:p>
          </p:txBody>
        </p:sp>
        <p:pic>
          <p:nvPicPr>
            <p:cNvPr id="22533" name="图片 76804" descr="元A8"/>
            <p:cNvPicPr>
              <a:picLocks noChangeAspect="1"/>
            </p:cNvPicPr>
            <p:nvPr/>
          </p:nvPicPr>
          <p:blipFill>
            <a:blip r:embed="rId1"/>
            <a:srcRect t="10938"/>
            <a:stretch>
              <a:fillRect/>
            </a:stretch>
          </p:blipFill>
          <p:spPr>
            <a:xfrm>
              <a:off x="0" y="0"/>
              <a:ext cx="2940" cy="3463"/>
            </a:xfrm>
            <a:prstGeom prst="rect">
              <a:avLst/>
            </a:prstGeom>
            <a:noFill/>
            <a:ln w="9525">
              <a:noFill/>
            </a:ln>
          </p:spPr>
        </p:pic>
      </p:gr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4" name="文本框 3"/>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二、词曲流行风</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diamon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5" name="Text Box 9"/>
          <p:cNvSpPr/>
          <p:nvPr/>
        </p:nvSpPr>
        <p:spPr>
          <a:xfrm>
            <a:off x="736600" y="5599113"/>
            <a:ext cx="7816850" cy="708025"/>
          </a:xfrm>
          <a:prstGeom prst="rect">
            <a:avLst/>
          </a:prstGeom>
          <a:solidFill>
            <a:schemeClr val="bg1"/>
          </a:solidFill>
          <a:ln w="9525">
            <a:noFill/>
          </a:ln>
        </p:spPr>
        <p:txBody>
          <a:bodyPr>
            <a:spAutoFit/>
          </a:bodyPr>
          <a:p>
            <a:pPr>
              <a:buNone/>
            </a:pPr>
            <a:r>
              <a:rPr lang="zh-CN" altLang="en-US" sz="4000" b="1" dirty="0">
                <a:solidFill>
                  <a:srgbClr val="990000"/>
                </a:solidFill>
                <a:latin typeface="Calibri" panose="020F0502020204030204" pitchFamily="2" charset="0"/>
                <a:ea typeface="等线" panose="02010600030101010101" charset="-122"/>
                <a:sym typeface="等线" panose="02010600030101010101" charset="-122"/>
              </a:rPr>
              <a:t>血溅白练、六月飞雪、大旱三年</a:t>
            </a:r>
            <a:endParaRPr lang="zh-CN" altLang="en-US" sz="4000" b="1" dirty="0">
              <a:solidFill>
                <a:srgbClr val="990000"/>
              </a:solidFill>
              <a:latin typeface="Calibri" panose="020F0502020204030204" pitchFamily="2" charset="0"/>
              <a:ea typeface="等线" panose="02010600030101010101" charset="-122"/>
              <a:sym typeface="等线" panose="02010600030101010101" charset="-122"/>
            </a:endParaRPr>
          </a:p>
        </p:txBody>
      </p:sp>
      <p:pic>
        <p:nvPicPr>
          <p:cNvPr id="23556" name="Picture 7" descr="124B00319540-5bB"/>
          <p:cNvPicPr>
            <a:picLocks noChangeAspect="1"/>
          </p:cNvPicPr>
          <p:nvPr/>
        </p:nvPicPr>
        <p:blipFill>
          <a:blip r:embed="rId1"/>
          <a:stretch>
            <a:fillRect/>
          </a:stretch>
        </p:blipFill>
        <p:spPr>
          <a:xfrm>
            <a:off x="958850" y="765810"/>
            <a:ext cx="6999605" cy="4669790"/>
          </a:xfrm>
          <a:prstGeom prst="rect">
            <a:avLst/>
          </a:prstGeom>
          <a:noFill/>
          <a:ln w="9525" cap="flat" cmpd="sng">
            <a:solidFill>
              <a:srgbClr val="002060"/>
            </a:solidFill>
            <a:prstDash val="solid"/>
            <a:miter/>
            <a:headEnd type="none" w="med" len="med"/>
            <a:tailEnd type="none" w="med" len="med"/>
          </a:ln>
        </p:spPr>
      </p:pic>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4" name="文本框 3"/>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二、词曲流行风</a:t>
              </a:r>
              <a:endParaRPr lang="zh-CN" altLang="en-US" sz="4000" b="1">
                <a:solidFill>
                  <a:schemeClr val="bg1"/>
                </a:solidFill>
                <a:latin typeface="黑体" panose="02010600030101010101" charset="-122"/>
                <a:ea typeface="黑体" panose="02010600030101010101" charset="-122"/>
              </a:endParaRPr>
            </a:p>
          </p:txBody>
        </p:sp>
      </p:grpSp>
      <p:sp>
        <p:nvSpPr>
          <p:cNvPr id="5" name="文本框 4"/>
          <p:cNvSpPr txBox="1"/>
          <p:nvPr/>
        </p:nvSpPr>
        <p:spPr>
          <a:xfrm>
            <a:off x="8028940" y="765175"/>
            <a:ext cx="3229610" cy="5633085"/>
          </a:xfrm>
          <a:prstGeom prst="rect">
            <a:avLst/>
          </a:prstGeom>
          <a:solidFill>
            <a:schemeClr val="bg1"/>
          </a:solidFill>
        </p:spPr>
        <p:txBody>
          <a:bodyPr vert="eaVert" wrap="square" rtlCol="0">
            <a:spAutoFit/>
          </a:bodyPr>
          <a:p>
            <a:pPr>
              <a:spcBef>
                <a:spcPct val="50000"/>
              </a:spcBef>
              <a:buNone/>
            </a:pPr>
            <a:r>
              <a:rPr lang="zh-CN" altLang="en-US" sz="3600" b="1" dirty="0">
                <a:solidFill>
                  <a:srgbClr val="0000CC"/>
                </a:solidFill>
                <a:latin typeface="方正大黑简体" pitchFamily="2" charset="-122"/>
                <a:ea typeface="方正大黑简体" pitchFamily="2" charset="-122"/>
                <a:sym typeface="方正大黑简体" pitchFamily="2" charset="-122"/>
              </a:rPr>
              <a:t>地也，你不分好歹何为地？</a:t>
            </a:r>
            <a:endParaRPr lang="zh-CN" altLang="en-US" sz="3600" b="1" dirty="0">
              <a:solidFill>
                <a:srgbClr val="0000CC"/>
              </a:solidFill>
              <a:latin typeface="方正大黑简体" pitchFamily="2" charset="-122"/>
              <a:ea typeface="方正大黑简体" pitchFamily="2" charset="-122"/>
              <a:sym typeface="方正大黑简体" pitchFamily="2" charset="-122"/>
            </a:endParaRPr>
          </a:p>
          <a:p>
            <a:pPr>
              <a:spcBef>
                <a:spcPct val="50000"/>
              </a:spcBef>
              <a:buNone/>
            </a:pPr>
            <a:r>
              <a:rPr lang="zh-CN" altLang="en-US" sz="3600" b="1" dirty="0">
                <a:solidFill>
                  <a:srgbClr val="0000CC"/>
                </a:solidFill>
                <a:latin typeface="方正大黑简体" pitchFamily="2" charset="-122"/>
                <a:ea typeface="方正大黑简体" pitchFamily="2" charset="-122"/>
                <a:sym typeface="方正大黑简体" pitchFamily="2" charset="-122"/>
              </a:rPr>
              <a:t>天也，你错勘贤愚枉为天！</a:t>
            </a:r>
            <a:endParaRPr lang="zh-CN" altLang="en-US" sz="3600" b="1" dirty="0">
              <a:solidFill>
                <a:srgbClr val="0000CC"/>
              </a:solidFill>
              <a:latin typeface="方正大黑简体" pitchFamily="2" charset="-122"/>
              <a:ea typeface="方正大黑简体" pitchFamily="2" charset="-122"/>
              <a:sym typeface="方正大黑简体" pitchFamily="2" charset="-122"/>
            </a:endParaRPr>
          </a:p>
          <a:p>
            <a:pPr>
              <a:spcBef>
                <a:spcPct val="50000"/>
              </a:spcBef>
              <a:buNone/>
            </a:pPr>
            <a:r>
              <a:rPr lang="en-US" altLang="zh-CN" sz="3600" b="1" dirty="0">
                <a:solidFill>
                  <a:srgbClr val="0000CC"/>
                </a:solidFill>
                <a:latin typeface="Times New Roman" panose="02020603050405020304" pitchFamily="2" charset="0"/>
                <a:ea typeface="楷体_GB2312" panose="02010609030101010101" charset="-122"/>
                <a:sym typeface="Times New Roman" panose="02020603050405020304" pitchFamily="2" charset="0"/>
              </a:rPr>
              <a:t>        ——</a:t>
            </a:r>
            <a:r>
              <a:rPr lang="zh-CN" altLang="en-US" sz="3600" b="1" dirty="0">
                <a:solidFill>
                  <a:srgbClr val="0000CC"/>
                </a:solidFill>
                <a:latin typeface="Times New Roman" panose="02020603050405020304" pitchFamily="2" charset="0"/>
                <a:ea typeface="楷体_GB2312" panose="02010609030101010101" charset="-122"/>
                <a:sym typeface="Times New Roman" panose="02020603050405020304" pitchFamily="2" charset="0"/>
              </a:rPr>
              <a:t>关汉卿《窦娥冤》</a:t>
            </a:r>
            <a:endParaRPr lang="en-US" altLang="zh-CN" sz="3600" b="1" dirty="0">
              <a:solidFill>
                <a:srgbClr val="0000CC"/>
              </a:solidFill>
              <a:latin typeface="Times New Roman" panose="02020603050405020304" pitchFamily="2" charset="0"/>
              <a:ea typeface="楷体_GB2312" panose="02010609030101010101" charset="-122"/>
              <a:sym typeface="Times New Roman" panose="02020603050405020304" pitchFamily="2" charset="0"/>
            </a:endParaRPr>
          </a:p>
          <a:p>
            <a:pPr>
              <a:spcBef>
                <a:spcPct val="50000"/>
              </a:spcBef>
              <a:buNone/>
            </a:pPr>
            <a:r>
              <a:rPr lang="zh-CN" altLang="en-US" sz="3600" b="1" dirty="0">
                <a:solidFill>
                  <a:srgbClr val="0000CC"/>
                </a:solidFill>
                <a:latin typeface="楷体_GB2312" panose="02010609030101010101" charset="-122"/>
                <a:ea typeface="楷体_GB2312" panose="02010609030101010101" charset="-122"/>
                <a:sym typeface="楷体_GB2312" panose="02010609030101010101" charset="-122"/>
              </a:rPr>
              <a:t>        窦娥在刑场的唱词</a:t>
            </a:r>
            <a:endParaRPr lang="zh-CN" altLang="en-US" sz="3600"/>
          </a:p>
        </p:txBody>
      </p:sp>
    </p:spTree>
  </p:cSld>
  <p:clrMapOvr>
    <a:masterClrMapping/>
  </p:clrMapOvr>
  <p:transition>
    <p:plus/>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图片 1"/>
          <p:cNvPicPr>
            <a:picLocks noChangeAspect="1"/>
          </p:cNvPicPr>
          <p:nvPr/>
        </p:nvPicPr>
        <p:blipFill>
          <a:blip r:embed="rId1">
            <a:grayscl/>
            <a:lum bright="70001" contrast="-84000"/>
          </a:blip>
          <a:srcRect l="12202" t="4765" r="17603" b="11226"/>
          <a:stretch>
            <a:fillRect/>
          </a:stretch>
        </p:blipFill>
        <p:spPr>
          <a:xfrm>
            <a:off x="2279650" y="838200"/>
            <a:ext cx="8496300" cy="5156200"/>
          </a:xfrm>
          <a:prstGeom prst="rect">
            <a:avLst/>
          </a:prstGeom>
          <a:ln w="9525">
            <a:noFill/>
          </a:ln>
        </p:spPr>
      </p:pic>
      <p:sp>
        <p:nvSpPr>
          <p:cNvPr id="24579" name="文本框 24578"/>
          <p:cNvSpPr txBox="1"/>
          <p:nvPr/>
        </p:nvSpPr>
        <p:spPr>
          <a:xfrm>
            <a:off x="3000375" y="2349500"/>
            <a:ext cx="6278563" cy="1554163"/>
          </a:xfrm>
          <a:prstGeom prst="rect">
            <a:avLst/>
          </a:prstGeom>
          <a:noFill/>
          <a:ln w="9525">
            <a:noFill/>
          </a:ln>
        </p:spPr>
        <p:txBody>
          <a:bodyPr wrap="none" anchor="t">
            <a:spAutoFit/>
          </a:bodyPr>
          <a:p>
            <a:r>
              <a:rPr lang="zh-CN" altLang="en-US" sz="9600" b="1" dirty="0">
                <a:solidFill>
                  <a:schemeClr val="accent1"/>
                </a:solidFill>
                <a:ea typeface="微软雅黑" panose="020B0503020204020204" charset="-122"/>
              </a:rPr>
              <a:t>史书中华韵</a:t>
            </a:r>
            <a:endParaRPr lang="zh-CN" altLang="en-US" sz="9600" b="1" dirty="0">
              <a:solidFill>
                <a:schemeClr val="accent1"/>
              </a:solidFill>
              <a:ea typeface="微软雅黑" panose="020B0503020204020204" charset="-122"/>
            </a:endParaRPr>
          </a:p>
        </p:txBody>
      </p:sp>
      <p:pic>
        <p:nvPicPr>
          <p:cNvPr id="24580" name="Picture 2"/>
          <p:cNvPicPr>
            <a:picLocks noChangeAspect="1"/>
          </p:cNvPicPr>
          <p:nvPr/>
        </p:nvPicPr>
        <p:blipFill>
          <a:blip r:embed="rId2"/>
          <a:stretch>
            <a:fillRect/>
          </a:stretch>
        </p:blipFill>
        <p:spPr>
          <a:xfrm>
            <a:off x="7854950" y="4354513"/>
            <a:ext cx="3905250" cy="2432050"/>
          </a:xfrm>
          <a:prstGeom prst="rect">
            <a:avLst/>
          </a:prstGeom>
          <a:noFill/>
          <a:ln w="9525">
            <a:noFill/>
          </a:ln>
        </p:spPr>
      </p:pic>
    </p:spTree>
  </p:cSld>
  <p:clrMapOvr>
    <a:masterClrMapping/>
  </p:clrMapOvr>
  <p:transition>
    <p:pull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25601"/>
          <p:cNvSpPr>
            <a:spLocks noGrp="1"/>
          </p:cNvSpPr>
          <p:nvPr>
            <p:ph type="title"/>
          </p:nvPr>
        </p:nvSpPr>
        <p:spPr/>
        <p:txBody>
          <a:bodyPr vert="horz" wrap="square" anchor="ctr"/>
          <a:p/>
        </p:txBody>
      </p:sp>
      <p:sp>
        <p:nvSpPr>
          <p:cNvPr id="25603" name="文本占位符 25602"/>
          <p:cNvSpPr>
            <a:spLocks noGrp="1"/>
          </p:cNvSpPr>
          <p:nvPr>
            <p:ph type="body" idx="1"/>
          </p:nvPr>
        </p:nvSpPr>
        <p:spPr/>
        <p:txBody>
          <a:bodyPr vert="horz" wrap="square" anchor="t"/>
          <a:p/>
        </p:txBody>
      </p:sp>
      <p:pic>
        <p:nvPicPr>
          <p:cNvPr id="25604" name="图片 25603" descr="01ef92ab45634298a7439ff9c99f4ab9"/>
          <p:cNvPicPr>
            <a:picLocks noChangeAspect="1"/>
          </p:cNvPicPr>
          <p:nvPr/>
        </p:nvPicPr>
        <p:blipFill>
          <a:blip r:embed="rId1"/>
          <a:stretch>
            <a:fillRect/>
          </a:stretch>
        </p:blipFill>
        <p:spPr>
          <a:xfrm>
            <a:off x="949325" y="957580"/>
            <a:ext cx="10293350" cy="5401310"/>
          </a:xfrm>
          <a:prstGeom prst="rect">
            <a:avLst/>
          </a:prstGeom>
          <a:noFill/>
          <a:ln w="9525">
            <a:noFill/>
          </a:ln>
        </p:spPr>
      </p:pic>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4" name="文本框 3"/>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三、史书中华韵</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advTm="0">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5" name="文本框 4"/>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三、史书中华韵</a:t>
              </a:r>
              <a:endParaRPr lang="zh-CN" altLang="en-US" sz="4000" b="1">
                <a:solidFill>
                  <a:schemeClr val="bg1"/>
                </a:solidFill>
                <a:latin typeface="黑体" panose="02010600030101010101" charset="-122"/>
                <a:ea typeface="黑体" panose="02010600030101010101" charset="-122"/>
              </a:endParaRPr>
            </a:p>
          </p:txBody>
        </p:sp>
      </p:grpSp>
      <p:sp>
        <p:nvSpPr>
          <p:cNvPr id="6" name="标题 5"/>
          <p:cNvSpPr/>
          <p:nvPr>
            <p:ph type="title"/>
          </p:nvPr>
        </p:nvSpPr>
        <p:spPr/>
        <p:txBody>
          <a:bodyPr/>
          <a:p>
            <a:endParaRPr lang="zh-CN" altLang="en-US"/>
          </a:p>
        </p:txBody>
      </p:sp>
      <p:pic>
        <p:nvPicPr>
          <p:cNvPr id="45059" name="图片 1"/>
          <p:cNvPicPr>
            <a:picLocks noChangeAspect="1"/>
          </p:cNvPicPr>
          <p:nvPr>
            <p:ph idx="1"/>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604010" y="1486535"/>
            <a:ext cx="4269105" cy="396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80175" y="1383030"/>
            <a:ext cx="4032250" cy="3726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6" name="TextBox 36"/>
          <p:cNvSpPr txBox="1">
            <a:spLocks noChangeArrowheads="1"/>
          </p:cNvSpPr>
          <p:nvPr/>
        </p:nvSpPr>
        <p:spPr bwMode="auto">
          <a:xfrm>
            <a:off x="6867214" y="5110096"/>
            <a:ext cx="3257616"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zh-CN" altLang="en-US" sz="3200" b="1" dirty="0" smtClean="0">
                <a:solidFill>
                  <a:srgbClr val="002060"/>
                </a:solidFill>
                <a:latin typeface="微软雅黑" panose="020B0503020204020204" charset="-122"/>
                <a:ea typeface="微软雅黑" panose="020B0503020204020204" charset="-122"/>
              </a:rPr>
              <a:t>北宋 司马光</a:t>
            </a:r>
            <a:endParaRPr lang="zh-CN" altLang="en-US" sz="3200" b="1" dirty="0" smtClean="0">
              <a:solidFill>
                <a:srgbClr val="002060"/>
              </a:solidFill>
              <a:latin typeface="微软雅黑" panose="020B0503020204020204" charset="-122"/>
              <a:ea typeface="微软雅黑" panose="020B0503020204020204" charset="-122"/>
            </a:endParaRPr>
          </a:p>
        </p:txBody>
      </p:sp>
    </p:spTree>
  </p:cSld>
  <p:clrMapOvr>
    <a:masterClrMapping/>
  </p:clrMapOvr>
  <p:transition advTm="0">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513888" y="2324100"/>
            <a:ext cx="169703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68"/>
          <p:cNvSpPr txBox="1">
            <a:spLocks noChangeArrowheads="1"/>
          </p:cNvSpPr>
          <p:nvPr/>
        </p:nvSpPr>
        <p:spPr bwMode="auto">
          <a:xfrm>
            <a:off x="1909017" y="1078552"/>
            <a:ext cx="8824019"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fontAlgn="base">
              <a:spcBef>
                <a:spcPct val="0"/>
              </a:spcBef>
              <a:spcAft>
                <a:spcPct val="0"/>
              </a:spcAft>
            </a:pPr>
            <a:r>
              <a:rPr lang="zh-CN" altLang="en-US" sz="3200" b="1" dirty="0" smtClean="0">
                <a:solidFill>
                  <a:prstClr val="black"/>
                </a:solidFill>
                <a:latin typeface="楷体" panose="02010609060101010101" pitchFamily="1" charset="-122"/>
                <a:ea typeface="楷体" panose="02010609060101010101" pitchFamily="1" charset="-122"/>
              </a:rPr>
              <a:t>请完成《史记》与《资治通鉴》的对比：</a:t>
            </a:r>
            <a:endParaRPr lang="zh-CN" altLang="en-US" sz="3200" b="1" dirty="0" smtClean="0">
              <a:solidFill>
                <a:prstClr val="black"/>
              </a:solidFill>
              <a:latin typeface="楷体" panose="02010609060101010101" pitchFamily="1" charset="-122"/>
              <a:ea typeface="楷体" panose="02010609060101010101" pitchFamily="1" charset="-122"/>
            </a:endParaRPr>
          </a:p>
        </p:txBody>
      </p:sp>
      <p:graphicFrame>
        <p:nvGraphicFramePr>
          <p:cNvPr id="4" name="表格 3"/>
          <p:cNvGraphicFramePr/>
          <p:nvPr>
            <p:custDataLst>
              <p:tags r:id="rId2"/>
            </p:custDataLst>
          </p:nvPr>
        </p:nvGraphicFramePr>
        <p:xfrm>
          <a:off x="672151" y="2425387"/>
          <a:ext cx="10845800" cy="2543175"/>
        </p:xfrm>
        <a:graphic>
          <a:graphicData uri="http://schemas.openxmlformats.org/drawingml/2006/table">
            <a:tbl>
              <a:tblPr firstRow="1" bandRow="1">
                <a:tableStyleId>{F5AB1C69-6EDB-4FF4-983F-18BD219EF322}</a:tableStyleId>
              </a:tblPr>
              <a:tblGrid>
                <a:gridCol w="2206625"/>
                <a:gridCol w="1214120"/>
                <a:gridCol w="1592580"/>
                <a:gridCol w="4281805"/>
                <a:gridCol w="1550670"/>
              </a:tblGrid>
              <a:tr h="718185">
                <a:tc>
                  <a:txBody>
                    <a:bodyPr/>
                    <a:lstStyle/>
                    <a:p>
                      <a:pPr algn="ctr">
                        <a:buNone/>
                      </a:pPr>
                      <a:r>
                        <a:rPr lang="zh-CN" altLang="en-US" sz="2800" dirty="0" smtClean="0">
                          <a:solidFill>
                            <a:srgbClr val="FFFFFF"/>
                          </a:solidFill>
                          <a:latin typeface="微软雅黑" panose="020B0503020204020204" charset="-122"/>
                          <a:ea typeface="微软雅黑" panose="020B0503020204020204" charset="-122"/>
                        </a:rPr>
                        <a:t>著作</a:t>
                      </a:r>
                      <a:endParaRPr lang="zh-CN" altLang="en-US" sz="2800" dirty="0" smtClean="0">
                        <a:solidFill>
                          <a:srgbClr val="FFFFFF"/>
                        </a:solidFill>
                        <a:latin typeface="微软雅黑" panose="020B0503020204020204" charset="-122"/>
                        <a:ea typeface="微软雅黑" panose="020B0503020204020204" charset="-122"/>
                      </a:endParaRPr>
                    </a:p>
                  </a:txBody>
                  <a:tcPr marL="91437" marR="91437">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pPr algn="ctr">
                        <a:buNone/>
                      </a:pPr>
                      <a:r>
                        <a:rPr lang="zh-CN" altLang="en-US" sz="2800" dirty="0">
                          <a:solidFill>
                            <a:srgbClr val="FFFFFF"/>
                          </a:solidFill>
                          <a:latin typeface="微软雅黑" panose="020B0503020204020204" charset="-122"/>
                          <a:ea typeface="微软雅黑" panose="020B0503020204020204" charset="-122"/>
                        </a:rPr>
                        <a:t>年代</a:t>
                      </a:r>
                      <a:endParaRPr lang="zh-CN" altLang="en-US" sz="2800" dirty="0">
                        <a:solidFill>
                          <a:srgbClr val="FFFFFF"/>
                        </a:solidFill>
                        <a:latin typeface="微软雅黑" panose="020B0503020204020204" charset="-122"/>
                        <a:ea typeface="微软雅黑" panose="020B0503020204020204" charset="-122"/>
                      </a:endParaRPr>
                    </a:p>
                  </a:txBody>
                  <a:tcPr marL="91437" marR="91437">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pPr algn="ctr">
                        <a:buNone/>
                      </a:pPr>
                      <a:r>
                        <a:rPr lang="zh-CN" altLang="en-US" sz="2800" dirty="0">
                          <a:solidFill>
                            <a:srgbClr val="FFFFFF"/>
                          </a:solidFill>
                          <a:latin typeface="微软雅黑" panose="020B0503020204020204" charset="-122"/>
                          <a:ea typeface="微软雅黑" panose="020B0503020204020204" charset="-122"/>
                        </a:rPr>
                        <a:t>作者</a:t>
                      </a:r>
                      <a:endParaRPr lang="zh-CN" altLang="en-US" sz="2800" dirty="0">
                        <a:solidFill>
                          <a:srgbClr val="FFFFFF"/>
                        </a:solidFill>
                        <a:latin typeface="微软雅黑" panose="020B0503020204020204" charset="-122"/>
                        <a:ea typeface="微软雅黑" panose="020B0503020204020204" charset="-122"/>
                      </a:endParaRPr>
                    </a:p>
                  </a:txBody>
                  <a:tcPr marL="91437" marR="91437">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pPr algn="ctr">
                        <a:buNone/>
                      </a:pPr>
                      <a:r>
                        <a:rPr lang="zh-CN" altLang="en-US" sz="2800" dirty="0">
                          <a:solidFill>
                            <a:srgbClr val="FFFFFF"/>
                          </a:solidFill>
                          <a:latin typeface="微软雅黑" panose="020B0503020204020204" charset="-122"/>
                          <a:ea typeface="微软雅黑" panose="020B0503020204020204" charset="-122"/>
                        </a:rPr>
                        <a:t>起止范围</a:t>
                      </a:r>
                      <a:endParaRPr lang="zh-CN" altLang="en-US" sz="2800" dirty="0">
                        <a:solidFill>
                          <a:srgbClr val="FFFFFF"/>
                        </a:solidFill>
                        <a:latin typeface="微软雅黑" panose="020B0503020204020204" charset="-122"/>
                        <a:ea typeface="微软雅黑" panose="020B0503020204020204" charset="-122"/>
                      </a:endParaRPr>
                    </a:p>
                  </a:txBody>
                  <a:tcPr marL="91437" marR="91437">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pPr algn="ctr">
                        <a:buNone/>
                      </a:pPr>
                      <a:r>
                        <a:rPr lang="zh-CN" altLang="en-US" sz="2800" dirty="0" smtClean="0">
                          <a:solidFill>
                            <a:srgbClr val="FFFFFF"/>
                          </a:solidFill>
                          <a:latin typeface="微软雅黑" panose="020B0503020204020204" charset="-122"/>
                          <a:ea typeface="微软雅黑" panose="020B0503020204020204" charset="-122"/>
                        </a:rPr>
                        <a:t>体例</a:t>
                      </a:r>
                      <a:endParaRPr lang="zh-CN" altLang="en-US" sz="2800" dirty="0" smtClean="0">
                        <a:solidFill>
                          <a:srgbClr val="FFFFFF"/>
                        </a:solidFill>
                        <a:latin typeface="微软雅黑" panose="020B0503020204020204" charset="-122"/>
                        <a:ea typeface="微软雅黑" panose="020B0503020204020204" charset="-122"/>
                      </a:endParaRPr>
                    </a:p>
                  </a:txBody>
                  <a:tcPr marL="91437" marR="91437">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tr>
              <a:tr h="884555">
                <a:tc>
                  <a:txBody>
                    <a:bodyPr/>
                    <a:lstStyle/>
                    <a:p>
                      <a:pPr algn="ctr">
                        <a:buNone/>
                      </a:pPr>
                      <a:endParaRPr lang="zh-CN" altLang="en-US" sz="3200" b="1">
                        <a:solidFill>
                          <a:srgbClr val="404040"/>
                        </a:solidFill>
                        <a:latin typeface="黑体" panose="02010600030101010101" charset="-122"/>
                        <a:ea typeface="黑体" panose="02010600030101010101" charset="-122"/>
                      </a:endParaRPr>
                    </a:p>
                  </a:txBody>
                  <a:tcPr marL="91437" marR="91437">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pPr algn="ctr">
                        <a:buNone/>
                      </a:pPr>
                      <a:endParaRPr lang="zh-CN" altLang="en-US" sz="3200" dirty="0">
                        <a:solidFill>
                          <a:srgbClr val="404040"/>
                        </a:solidFill>
                        <a:latin typeface="黑体" panose="02010600030101010101" charset="-122"/>
                        <a:ea typeface="黑体" panose="02010600030101010101" charset="-122"/>
                      </a:endParaRPr>
                    </a:p>
                  </a:txBody>
                  <a:tcPr marL="91437" marR="91437">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pPr algn="ctr">
                        <a:buNone/>
                      </a:pPr>
                      <a:endParaRPr lang="zh-CN" altLang="en-US" sz="3200">
                        <a:solidFill>
                          <a:srgbClr val="404040"/>
                        </a:solidFill>
                        <a:latin typeface="黑体" panose="02010600030101010101" charset="-122"/>
                        <a:ea typeface="黑体" panose="02010600030101010101" charset="-122"/>
                      </a:endParaRPr>
                    </a:p>
                  </a:txBody>
                  <a:tcPr marL="91437" marR="91437">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pPr algn="ctr">
                        <a:buNone/>
                      </a:pPr>
                      <a:endParaRPr lang="zh-CN" altLang="en-US" sz="3200">
                        <a:solidFill>
                          <a:srgbClr val="404040"/>
                        </a:solidFill>
                        <a:latin typeface="黑体" panose="02010600030101010101" charset="-122"/>
                        <a:ea typeface="黑体" panose="02010600030101010101" charset="-122"/>
                      </a:endParaRPr>
                    </a:p>
                  </a:txBody>
                  <a:tcPr marL="91437" marR="91437">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pPr algn="ctr">
                        <a:buNone/>
                      </a:pPr>
                      <a:endParaRPr lang="zh-CN" altLang="en-US" sz="3200">
                        <a:solidFill>
                          <a:srgbClr val="404040"/>
                        </a:solidFill>
                        <a:latin typeface="黑体" panose="02010600030101010101" charset="-122"/>
                        <a:ea typeface="黑体" panose="02010600030101010101" charset="-122"/>
                      </a:endParaRPr>
                    </a:p>
                  </a:txBody>
                  <a:tcPr marL="91437" marR="91437">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tr>
              <a:tr h="940435">
                <a:tc>
                  <a:txBody>
                    <a:bodyPr/>
                    <a:lstStyle/>
                    <a:p>
                      <a:pPr algn="ctr">
                        <a:buNone/>
                      </a:pPr>
                      <a:endParaRPr lang="zh-CN" altLang="en-US" sz="3200" b="1" dirty="0">
                        <a:solidFill>
                          <a:srgbClr val="404040"/>
                        </a:solidFill>
                        <a:latin typeface="黑体" panose="02010600030101010101" charset="-122"/>
                        <a:ea typeface="黑体" panose="02010600030101010101" charset="-122"/>
                      </a:endParaRPr>
                    </a:p>
                  </a:txBody>
                  <a:tcPr marL="91437" marR="91437">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FFFFF"/>
                    </a:solidFill>
                  </a:tcPr>
                </a:tc>
                <a:tc>
                  <a:txBody>
                    <a:bodyPr/>
                    <a:lstStyle/>
                    <a:p>
                      <a:pPr algn="ctr">
                        <a:buNone/>
                      </a:pPr>
                      <a:endParaRPr lang="zh-CN" altLang="en-US" sz="3200" dirty="0">
                        <a:solidFill>
                          <a:srgbClr val="404040"/>
                        </a:solidFill>
                        <a:latin typeface="黑体" panose="02010600030101010101" charset="-122"/>
                        <a:ea typeface="黑体" panose="02010600030101010101" charset="-122"/>
                      </a:endParaRPr>
                    </a:p>
                  </a:txBody>
                  <a:tcPr marL="91437" marR="91437">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FFFFF"/>
                    </a:solidFill>
                  </a:tcPr>
                </a:tc>
                <a:tc>
                  <a:txBody>
                    <a:bodyPr/>
                    <a:lstStyle/>
                    <a:p>
                      <a:pPr algn="ctr">
                        <a:buNone/>
                      </a:pPr>
                      <a:endParaRPr lang="zh-CN" altLang="en-US" sz="3200">
                        <a:solidFill>
                          <a:srgbClr val="404040"/>
                        </a:solidFill>
                        <a:latin typeface="黑体" panose="02010600030101010101" charset="-122"/>
                        <a:ea typeface="黑体" panose="02010600030101010101" charset="-122"/>
                      </a:endParaRPr>
                    </a:p>
                  </a:txBody>
                  <a:tcPr marL="91437" marR="91437">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FFFFF"/>
                    </a:solidFill>
                  </a:tcPr>
                </a:tc>
                <a:tc>
                  <a:txBody>
                    <a:bodyPr/>
                    <a:lstStyle/>
                    <a:p>
                      <a:pPr algn="ctr">
                        <a:buNone/>
                      </a:pPr>
                      <a:endParaRPr lang="zh-CN" altLang="en-US" sz="3200">
                        <a:solidFill>
                          <a:srgbClr val="404040"/>
                        </a:solidFill>
                        <a:latin typeface="黑体" panose="02010600030101010101" charset="-122"/>
                        <a:ea typeface="黑体" panose="02010600030101010101" charset="-122"/>
                      </a:endParaRPr>
                    </a:p>
                  </a:txBody>
                  <a:tcPr marL="91437" marR="91437">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FFFFF"/>
                    </a:solidFill>
                  </a:tcPr>
                </a:tc>
                <a:tc>
                  <a:txBody>
                    <a:bodyPr/>
                    <a:lstStyle/>
                    <a:p>
                      <a:pPr algn="ctr">
                        <a:buNone/>
                      </a:pPr>
                      <a:endParaRPr lang="zh-CN" altLang="en-US" sz="3200" dirty="0">
                        <a:solidFill>
                          <a:srgbClr val="404040"/>
                        </a:solidFill>
                        <a:latin typeface="黑体" panose="02010600030101010101" charset="-122"/>
                        <a:ea typeface="黑体" panose="02010600030101010101" charset="-122"/>
                      </a:endParaRPr>
                    </a:p>
                  </a:txBody>
                  <a:tcPr marL="91437" marR="91437">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FFFFF"/>
                    </a:solidFill>
                  </a:tcPr>
                </a:tc>
              </a:tr>
            </a:tbl>
          </a:graphicData>
        </a:graphic>
      </p:graphicFrame>
      <p:sp>
        <p:nvSpPr>
          <p:cNvPr id="49183" name="文本框 4"/>
          <p:cNvSpPr txBox="1">
            <a:spLocks noChangeArrowheads="1"/>
          </p:cNvSpPr>
          <p:nvPr/>
        </p:nvSpPr>
        <p:spPr bwMode="auto">
          <a:xfrm>
            <a:off x="219405" y="3317498"/>
            <a:ext cx="3252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zh-CN" altLang="en-US" sz="2800" b="1" dirty="0" smtClean="0">
                <a:latin typeface="黑体" panose="02010600030101010101" charset="-122"/>
                <a:ea typeface="黑体" panose="02010600030101010101" charset="-122"/>
              </a:rPr>
              <a:t>《史记》</a:t>
            </a:r>
            <a:endParaRPr lang="zh-CN" altLang="en-US" sz="2800" b="1" dirty="0" smtClean="0">
              <a:latin typeface="黑体" panose="02010600030101010101" charset="-122"/>
              <a:ea typeface="黑体" panose="02010600030101010101" charset="-122"/>
            </a:endParaRPr>
          </a:p>
        </p:txBody>
      </p:sp>
      <p:sp>
        <p:nvSpPr>
          <p:cNvPr id="49184" name="文本框 5"/>
          <p:cNvSpPr txBox="1">
            <a:spLocks noChangeArrowheads="1"/>
          </p:cNvSpPr>
          <p:nvPr/>
        </p:nvSpPr>
        <p:spPr bwMode="auto">
          <a:xfrm>
            <a:off x="510540" y="4260215"/>
            <a:ext cx="24472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zh-CN" altLang="en-US" sz="2800" b="1" dirty="0" smtClean="0">
                <a:latin typeface="黑体" panose="02010600030101010101" charset="-122"/>
                <a:ea typeface="黑体" panose="02010600030101010101" charset="-122"/>
              </a:rPr>
              <a:t>《资治通鉴》</a:t>
            </a:r>
            <a:endParaRPr lang="zh-CN" altLang="en-US" sz="2800" b="1" dirty="0" smtClean="0">
              <a:latin typeface="黑体" panose="02010600030101010101" charset="-122"/>
              <a:ea typeface="黑体" panose="02010600030101010101" charset="-122"/>
            </a:endParaRPr>
          </a:p>
        </p:txBody>
      </p:sp>
      <p:sp>
        <p:nvSpPr>
          <p:cNvPr id="7" name="文本框 6"/>
          <p:cNvSpPr txBox="1">
            <a:spLocks noChangeArrowheads="1"/>
          </p:cNvSpPr>
          <p:nvPr/>
        </p:nvSpPr>
        <p:spPr bwMode="auto">
          <a:xfrm>
            <a:off x="2564141" y="3317116"/>
            <a:ext cx="17256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zh-CN" altLang="en-US" sz="2800" b="1" dirty="0" smtClean="0">
                <a:latin typeface="黑体" panose="02010600030101010101" charset="-122"/>
                <a:ea typeface="黑体" panose="02010600030101010101" charset="-122"/>
              </a:rPr>
              <a:t>西汉</a:t>
            </a:r>
            <a:endParaRPr lang="zh-CN" altLang="en-US" sz="2800" b="1" dirty="0" smtClean="0">
              <a:latin typeface="黑体" panose="02010600030101010101" charset="-122"/>
              <a:ea typeface="黑体" panose="02010600030101010101" charset="-122"/>
            </a:endParaRPr>
          </a:p>
        </p:txBody>
      </p:sp>
      <p:sp>
        <p:nvSpPr>
          <p:cNvPr id="8" name="文本框 7"/>
          <p:cNvSpPr txBox="1">
            <a:spLocks noChangeArrowheads="1"/>
          </p:cNvSpPr>
          <p:nvPr/>
        </p:nvSpPr>
        <p:spPr bwMode="auto">
          <a:xfrm>
            <a:off x="2754651" y="4258945"/>
            <a:ext cx="13441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zh-CN" altLang="en-US" sz="2800" b="1" dirty="0" smtClean="0">
                <a:latin typeface="黑体" panose="02010600030101010101" charset="-122"/>
                <a:ea typeface="黑体" panose="02010600030101010101" charset="-122"/>
              </a:rPr>
              <a:t>北宋</a:t>
            </a:r>
            <a:endParaRPr lang="zh-CN" altLang="en-US" sz="2800" b="1" dirty="0" smtClean="0">
              <a:latin typeface="黑体" panose="02010600030101010101" charset="-122"/>
              <a:ea typeface="黑体" panose="02010600030101010101" charset="-122"/>
            </a:endParaRPr>
          </a:p>
        </p:txBody>
      </p:sp>
      <p:sp>
        <p:nvSpPr>
          <p:cNvPr id="9" name="文本框 8"/>
          <p:cNvSpPr txBox="1">
            <a:spLocks noChangeArrowheads="1"/>
          </p:cNvSpPr>
          <p:nvPr/>
        </p:nvSpPr>
        <p:spPr bwMode="auto">
          <a:xfrm>
            <a:off x="3181365" y="3317116"/>
            <a:ext cx="3252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zh-CN" altLang="en-US" sz="2800" b="1" dirty="0" smtClean="0">
                <a:latin typeface="黑体" panose="02010600030101010101" charset="-122"/>
                <a:ea typeface="黑体" panose="02010600030101010101" charset="-122"/>
              </a:rPr>
              <a:t>司马迁</a:t>
            </a:r>
            <a:endParaRPr lang="zh-CN" altLang="en-US" sz="2800" b="1" dirty="0" smtClean="0">
              <a:latin typeface="黑体" panose="02010600030101010101" charset="-122"/>
              <a:ea typeface="黑体" panose="02010600030101010101" charset="-122"/>
            </a:endParaRPr>
          </a:p>
        </p:txBody>
      </p:sp>
      <p:sp>
        <p:nvSpPr>
          <p:cNvPr id="10" name="文本框 9"/>
          <p:cNvSpPr txBox="1">
            <a:spLocks noChangeArrowheads="1"/>
          </p:cNvSpPr>
          <p:nvPr/>
        </p:nvSpPr>
        <p:spPr bwMode="auto">
          <a:xfrm>
            <a:off x="3937000" y="4258945"/>
            <a:ext cx="17018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zh-CN" altLang="en-US" sz="2800" b="1" dirty="0" smtClean="0">
                <a:latin typeface="黑体" panose="02010600030101010101" charset="-122"/>
                <a:ea typeface="黑体" panose="02010600030101010101" charset="-122"/>
              </a:rPr>
              <a:t>司马光</a:t>
            </a:r>
            <a:endParaRPr lang="zh-CN" altLang="en-US" sz="2800" b="1" dirty="0" smtClean="0">
              <a:latin typeface="黑体" panose="02010600030101010101" charset="-122"/>
              <a:ea typeface="黑体" panose="02010600030101010101" charset="-122"/>
            </a:endParaRPr>
          </a:p>
        </p:txBody>
      </p:sp>
      <p:sp>
        <p:nvSpPr>
          <p:cNvPr id="11" name="文本框 10"/>
          <p:cNvSpPr txBox="1">
            <a:spLocks noChangeArrowheads="1"/>
          </p:cNvSpPr>
          <p:nvPr/>
        </p:nvSpPr>
        <p:spPr bwMode="auto">
          <a:xfrm>
            <a:off x="5425102" y="3317241"/>
            <a:ext cx="4089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zh-CN" altLang="en-US" sz="2800" b="1" dirty="0" smtClean="0">
                <a:latin typeface="黑体" panose="02010600030101010101" charset="-122"/>
                <a:ea typeface="黑体" panose="02010600030101010101" charset="-122"/>
              </a:rPr>
              <a:t>从传说中黄帝到</a:t>
            </a:r>
            <a:r>
              <a:rPr lang="zh-CN" altLang="en-US" sz="2800" b="1" dirty="0" smtClean="0">
                <a:latin typeface="微软雅黑" panose="020B0503020204020204" charset="-122"/>
                <a:ea typeface="微软雅黑" panose="020B0503020204020204" charset="-122"/>
              </a:rPr>
              <a:t>汉武帝</a:t>
            </a:r>
            <a:endParaRPr lang="zh-CN" altLang="en-US" sz="2800" b="1" dirty="0" smtClean="0">
              <a:latin typeface="微软雅黑" panose="020B0503020204020204" charset="-122"/>
              <a:ea typeface="微软雅黑" panose="020B0503020204020204" charset="-122"/>
            </a:endParaRPr>
          </a:p>
        </p:txBody>
      </p:sp>
      <p:sp>
        <p:nvSpPr>
          <p:cNvPr id="12" name="文本框 11"/>
          <p:cNvSpPr txBox="1">
            <a:spLocks noChangeArrowheads="1"/>
          </p:cNvSpPr>
          <p:nvPr/>
        </p:nvSpPr>
        <p:spPr bwMode="auto">
          <a:xfrm>
            <a:off x="5799470" y="4257551"/>
            <a:ext cx="3254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zh-CN" altLang="en-US" sz="2800" b="1" dirty="0" smtClean="0">
                <a:solidFill>
                  <a:srgbClr val="FF0000"/>
                </a:solidFill>
                <a:latin typeface="黑体" panose="02010600030101010101" charset="-122"/>
                <a:ea typeface="黑体" panose="02010600030101010101" charset="-122"/>
              </a:rPr>
              <a:t>从</a:t>
            </a:r>
            <a:r>
              <a:rPr lang="zh-CN" altLang="en-US" sz="2800" b="1" dirty="0" smtClean="0">
                <a:solidFill>
                  <a:srgbClr val="FF0000"/>
                </a:solidFill>
                <a:latin typeface="微软雅黑" panose="020B0503020204020204" charset="-122"/>
                <a:ea typeface="微软雅黑" panose="020B0503020204020204" charset="-122"/>
              </a:rPr>
              <a:t>战国</a:t>
            </a:r>
            <a:r>
              <a:rPr lang="zh-CN" altLang="en-US" sz="2800" b="1" dirty="0" smtClean="0">
                <a:solidFill>
                  <a:srgbClr val="FF0000"/>
                </a:solidFill>
                <a:latin typeface="黑体" panose="02010600030101010101" charset="-122"/>
                <a:ea typeface="黑体" panose="02010600030101010101" charset="-122"/>
              </a:rPr>
              <a:t>到五代</a:t>
            </a:r>
            <a:endParaRPr lang="zh-CN" altLang="en-US" sz="2800" b="1" dirty="0" smtClean="0">
              <a:solidFill>
                <a:srgbClr val="FF0000"/>
              </a:solidFill>
              <a:latin typeface="黑体" panose="02010600030101010101" charset="-122"/>
              <a:ea typeface="黑体" panose="02010600030101010101" charset="-122"/>
            </a:endParaRPr>
          </a:p>
        </p:txBody>
      </p:sp>
      <p:sp>
        <p:nvSpPr>
          <p:cNvPr id="13" name="文本框 12"/>
          <p:cNvSpPr txBox="1">
            <a:spLocks noChangeArrowheads="1"/>
          </p:cNvSpPr>
          <p:nvPr/>
        </p:nvSpPr>
        <p:spPr bwMode="auto">
          <a:xfrm>
            <a:off x="9053842" y="3316923"/>
            <a:ext cx="3254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zh-CN" altLang="en-US" sz="2800" b="1" smtClean="0">
                <a:latin typeface="黑体" panose="02010600030101010101" charset="-122"/>
                <a:ea typeface="黑体" panose="02010600030101010101" charset="-122"/>
              </a:rPr>
              <a:t>纪传体</a:t>
            </a:r>
            <a:endParaRPr lang="zh-CN" altLang="en-US" sz="2800" b="1" smtClean="0">
              <a:latin typeface="黑体" panose="02010600030101010101" charset="-122"/>
              <a:ea typeface="黑体" panose="02010600030101010101" charset="-122"/>
            </a:endParaRPr>
          </a:p>
        </p:txBody>
      </p:sp>
      <p:sp>
        <p:nvSpPr>
          <p:cNvPr id="14" name="文本框 13"/>
          <p:cNvSpPr txBox="1">
            <a:spLocks noChangeArrowheads="1"/>
          </p:cNvSpPr>
          <p:nvPr/>
        </p:nvSpPr>
        <p:spPr bwMode="auto">
          <a:xfrm>
            <a:off x="9698567" y="4260215"/>
            <a:ext cx="192616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zh-CN" altLang="en-US" sz="2800" b="1" dirty="0" smtClean="0">
                <a:solidFill>
                  <a:srgbClr val="FF0000"/>
                </a:solidFill>
                <a:latin typeface="黑体" panose="02010600030101010101" charset="-122"/>
                <a:ea typeface="黑体" panose="02010600030101010101" charset="-122"/>
              </a:rPr>
              <a:t>编年体</a:t>
            </a:r>
            <a:endParaRPr lang="zh-CN" altLang="en-US" sz="2800" b="1" dirty="0" smtClean="0">
              <a:solidFill>
                <a:srgbClr val="FF0000"/>
              </a:solidFill>
              <a:latin typeface="黑体" panose="02010600030101010101" charset="-122"/>
              <a:ea typeface="黑体" panose="02010600030101010101" charset="-122"/>
            </a:endParaRPr>
          </a:p>
        </p:txBody>
      </p:sp>
      <p:sp>
        <p:nvSpPr>
          <p:cNvPr id="15" name="文本框 14"/>
          <p:cNvSpPr txBox="1">
            <a:spLocks noChangeArrowheads="1"/>
          </p:cNvSpPr>
          <p:nvPr/>
        </p:nvSpPr>
        <p:spPr bwMode="auto">
          <a:xfrm>
            <a:off x="2187587" y="4968901"/>
            <a:ext cx="3451225" cy="584775"/>
          </a:xfrm>
          <a:prstGeom prst="rect">
            <a:avLst/>
          </a:prstGeom>
          <a:solidFill>
            <a:srgbClr val="77021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en-US" altLang="zh-CN" sz="3200" b="1" dirty="0" smtClean="0">
                <a:solidFill>
                  <a:prstClr val="white"/>
                </a:solidFill>
                <a:latin typeface="微软雅黑" panose="020B0503020204020204" charset="-122"/>
                <a:ea typeface="微软雅黑" panose="020B0503020204020204" charset="-122"/>
              </a:rPr>
              <a:t>“</a:t>
            </a:r>
            <a:r>
              <a:rPr lang="zh-CN" altLang="en-US" sz="3200" b="1" dirty="0" smtClean="0">
                <a:solidFill>
                  <a:prstClr val="white"/>
                </a:solidFill>
                <a:latin typeface="微软雅黑" panose="020B0503020204020204" charset="-122"/>
                <a:ea typeface="微软雅黑" panose="020B0503020204020204" charset="-122"/>
              </a:rPr>
              <a:t>史学双璧</a:t>
            </a:r>
            <a:r>
              <a:rPr lang="en-US" altLang="zh-CN" sz="3200" b="1" dirty="0" smtClean="0">
                <a:solidFill>
                  <a:prstClr val="white"/>
                </a:solidFill>
                <a:latin typeface="微软雅黑" panose="020B0503020204020204" charset="-122"/>
                <a:ea typeface="微软雅黑" panose="020B0503020204020204" charset="-122"/>
              </a:rPr>
              <a:t>”</a:t>
            </a:r>
            <a:endParaRPr lang="en-US" altLang="zh-CN" sz="3200" b="1" dirty="0" smtClean="0">
              <a:solidFill>
                <a:prstClr val="white"/>
              </a:solidFill>
              <a:latin typeface="微软雅黑" panose="020B0503020204020204" charset="-122"/>
              <a:ea typeface="微软雅黑" panose="020B0503020204020204" charset="-122"/>
            </a:endParaRPr>
          </a:p>
        </p:txBody>
      </p:sp>
      <p:sp>
        <p:nvSpPr>
          <p:cNvPr id="17" name="文本框 16"/>
          <p:cNvSpPr txBox="1">
            <a:spLocks noChangeArrowheads="1"/>
          </p:cNvSpPr>
          <p:nvPr/>
        </p:nvSpPr>
        <p:spPr bwMode="auto">
          <a:xfrm>
            <a:off x="6238243" y="4968901"/>
            <a:ext cx="3785239" cy="584775"/>
          </a:xfrm>
          <a:prstGeom prst="rect">
            <a:avLst/>
          </a:prstGeom>
          <a:solidFill>
            <a:srgbClr val="77021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algn="ctr" fontAlgn="base">
              <a:spcBef>
                <a:spcPct val="0"/>
              </a:spcBef>
              <a:spcAft>
                <a:spcPct val="0"/>
              </a:spcAft>
            </a:pPr>
            <a:r>
              <a:rPr lang="en-US" altLang="zh-CN" sz="3200" b="1" smtClean="0">
                <a:solidFill>
                  <a:prstClr val="white"/>
                </a:solidFill>
                <a:latin typeface="微软雅黑" panose="020B0503020204020204" charset="-122"/>
                <a:ea typeface="微软雅黑" panose="020B0503020204020204" charset="-122"/>
                <a:sym typeface="+mn-ea"/>
              </a:rPr>
              <a:t>“</a:t>
            </a:r>
            <a:r>
              <a:rPr lang="zh-CN" altLang="en-US" sz="3200" b="1" smtClean="0">
                <a:solidFill>
                  <a:prstClr val="white"/>
                </a:solidFill>
                <a:latin typeface="微软雅黑" panose="020B0503020204020204" charset="-122"/>
                <a:ea typeface="微软雅黑" panose="020B0503020204020204" charset="-122"/>
                <a:sym typeface="+mn-ea"/>
              </a:rPr>
              <a:t>史学两司马</a:t>
            </a:r>
            <a:r>
              <a:rPr lang="en-US" altLang="zh-CN" sz="3200" b="1" smtClean="0">
                <a:solidFill>
                  <a:prstClr val="white"/>
                </a:solidFill>
                <a:latin typeface="微软雅黑" panose="020B0503020204020204" charset="-122"/>
                <a:ea typeface="微软雅黑" panose="020B0503020204020204" charset="-122"/>
                <a:sym typeface="+mn-ea"/>
              </a:rPr>
              <a:t>”</a:t>
            </a:r>
            <a:endParaRPr lang="en-US" altLang="zh-CN" sz="3200" b="1" smtClean="0">
              <a:solidFill>
                <a:prstClr val="white"/>
              </a:solidFill>
              <a:latin typeface="微软雅黑" panose="020B0503020204020204" charset="-122"/>
              <a:ea typeface="微软雅黑" panose="020B0503020204020204" charset="-122"/>
            </a:endParaRPr>
          </a:p>
        </p:txBody>
      </p:sp>
      <p:sp>
        <p:nvSpPr>
          <p:cNvPr id="220" name=" 220"/>
          <p:cNvSpPr/>
          <p:nvPr/>
        </p:nvSpPr>
        <p:spPr>
          <a:xfrm>
            <a:off x="510362" y="5805453"/>
            <a:ext cx="4657528" cy="67945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文本框 17"/>
          <p:cNvSpPr txBox="1">
            <a:spLocks noChangeArrowheads="1"/>
          </p:cNvSpPr>
          <p:nvPr/>
        </p:nvSpPr>
        <p:spPr bwMode="auto">
          <a:xfrm>
            <a:off x="672163" y="5883277"/>
            <a:ext cx="47960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fontAlgn="base">
              <a:spcBef>
                <a:spcPct val="0"/>
              </a:spcBef>
              <a:spcAft>
                <a:spcPct val="0"/>
              </a:spcAft>
            </a:pPr>
            <a:r>
              <a:rPr lang="zh-CN" altLang="en-US" sz="2800" b="1" dirty="0" smtClean="0">
                <a:solidFill>
                  <a:srgbClr val="FF0000"/>
                </a:solidFill>
                <a:latin typeface="黑体" panose="02010600030101010101" charset="-122"/>
                <a:ea typeface="黑体" panose="02010600030101010101" charset="-122"/>
              </a:rPr>
              <a:t>古代历史的伟大总结</a:t>
            </a:r>
            <a:endParaRPr lang="zh-CN" altLang="en-US" sz="2800" b="1" dirty="0" smtClean="0">
              <a:solidFill>
                <a:srgbClr val="FF0000"/>
              </a:solidFill>
              <a:latin typeface="黑体" panose="02010600030101010101" charset="-122"/>
              <a:ea typeface="黑体" panose="02010600030101010101" charset="-122"/>
            </a:endParaRPr>
          </a:p>
        </p:txBody>
      </p:sp>
      <p:sp>
        <p:nvSpPr>
          <p:cNvPr id="19" name=" 220"/>
          <p:cNvSpPr/>
          <p:nvPr/>
        </p:nvSpPr>
        <p:spPr>
          <a:xfrm>
            <a:off x="6183938" y="5658001"/>
            <a:ext cx="5321300" cy="974747"/>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文本框 19"/>
          <p:cNvSpPr txBox="1">
            <a:spLocks noChangeArrowheads="1"/>
          </p:cNvSpPr>
          <p:nvPr/>
        </p:nvSpPr>
        <p:spPr bwMode="auto">
          <a:xfrm>
            <a:off x="6210660" y="5883039"/>
            <a:ext cx="52665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cs typeface="等线" panose="02010600030101010101" charset="-122"/>
              </a:defRPr>
            </a:lvl1pPr>
            <a:lvl2pPr marL="742950" indent="-285750">
              <a:defRPr>
                <a:solidFill>
                  <a:schemeClr val="tx1"/>
                </a:solidFill>
                <a:latin typeface="等线" panose="02010600030101010101" charset="-122"/>
                <a:ea typeface="等线" panose="02010600030101010101" charset="-122"/>
                <a:cs typeface="等线" panose="02010600030101010101" charset="-122"/>
              </a:defRPr>
            </a:lvl2pPr>
            <a:lvl3pPr marL="1143000" indent="-228600">
              <a:defRPr>
                <a:solidFill>
                  <a:schemeClr val="tx1"/>
                </a:solidFill>
                <a:latin typeface="等线" panose="02010600030101010101" charset="-122"/>
                <a:ea typeface="等线" panose="02010600030101010101" charset="-122"/>
                <a:cs typeface="等线" panose="02010600030101010101" charset="-122"/>
              </a:defRPr>
            </a:lvl3pPr>
            <a:lvl4pPr marL="1600200" indent="-228600">
              <a:defRPr>
                <a:solidFill>
                  <a:schemeClr val="tx1"/>
                </a:solidFill>
                <a:latin typeface="等线" panose="02010600030101010101" charset="-122"/>
                <a:ea typeface="等线" panose="02010600030101010101" charset="-122"/>
                <a:cs typeface="等线" panose="02010600030101010101" charset="-122"/>
              </a:defRPr>
            </a:lvl4pPr>
            <a:lvl5pPr marL="2057400" indent="-228600">
              <a:defRPr>
                <a:solidFill>
                  <a:schemeClr val="tx1"/>
                </a:solidFill>
                <a:latin typeface="等线" panose="02010600030101010101" charset="-122"/>
                <a:ea typeface="等线" panose="02010600030101010101" charset="-122"/>
                <a:cs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cs typeface="等线" panose="02010600030101010101" charset="-122"/>
              </a:defRPr>
            </a:lvl9pPr>
          </a:lstStyle>
          <a:p>
            <a:pPr fontAlgn="base">
              <a:spcBef>
                <a:spcPct val="0"/>
              </a:spcBef>
              <a:spcAft>
                <a:spcPct val="0"/>
              </a:spcAft>
            </a:pPr>
            <a:r>
              <a:rPr lang="zh-CN" altLang="en-US" sz="2800" b="1" dirty="0" smtClean="0">
                <a:solidFill>
                  <a:srgbClr val="FF0000"/>
                </a:solidFill>
                <a:latin typeface="黑体" panose="02010600030101010101" charset="-122"/>
                <a:ea typeface="黑体" panose="02010600030101010101" charset="-122"/>
              </a:rPr>
              <a:t>以历史得失作为鉴戒来加强统治</a:t>
            </a:r>
            <a:endParaRPr lang="zh-CN" altLang="en-US" sz="2800" b="1" dirty="0" smtClean="0">
              <a:solidFill>
                <a:srgbClr val="FF0000"/>
              </a:solidFill>
              <a:latin typeface="黑体" panose="02010600030101010101" charset="-122"/>
              <a:ea typeface="黑体" panose="02010600030101010101" charset="-122"/>
            </a:endParaRPr>
          </a:p>
        </p:txBody>
      </p:sp>
      <p:cxnSp>
        <p:nvCxnSpPr>
          <p:cNvPr id="21" name="直接连接符 20"/>
          <p:cNvCxnSpPr/>
          <p:nvPr/>
        </p:nvCxnSpPr>
        <p:spPr>
          <a:xfrm>
            <a:off x="3287395" y="1628775"/>
            <a:ext cx="14401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381625" y="1628775"/>
            <a:ext cx="2226310" cy="3365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635"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6" name="文本框 5"/>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三、史书中华韵</a:t>
              </a:r>
              <a:endParaRPr lang="zh-CN" altLang="en-US" sz="4000" b="1">
                <a:solidFill>
                  <a:schemeClr val="bg1"/>
                </a:solidFill>
                <a:latin typeface="黑体" panose="02010600030101010101" charset="-122"/>
                <a:ea typeface="黑体" panose="02010600030101010101" charset="-122"/>
              </a:endParaRPr>
            </a:p>
          </p:txBody>
        </p:sp>
      </p:grpSp>
      <p:sp>
        <p:nvSpPr>
          <p:cNvPr id="16" name="文本框 15"/>
          <p:cNvSpPr txBox="1"/>
          <p:nvPr/>
        </p:nvSpPr>
        <p:spPr>
          <a:xfrm>
            <a:off x="5799243" y="1628776"/>
            <a:ext cx="5109091" cy="584775"/>
          </a:xfrm>
          <a:prstGeom prst="rect">
            <a:avLst/>
          </a:prstGeom>
          <a:noFill/>
        </p:spPr>
        <p:txBody>
          <a:bodyPr wrap="none" rtlCol="0">
            <a:spAutoFit/>
          </a:bodyPr>
          <a:p>
            <a:r>
              <a:rPr lang="en-US" altLang="zh-CN" sz="3200">
                <a:solidFill>
                  <a:srgbClr val="FF0000"/>
                </a:solidFill>
                <a:latin typeface="黑体" panose="02010600030101010101" charset="-122"/>
                <a:ea typeface="黑体" panose="02010600030101010101" charset="-122"/>
                <a:cs typeface="黑体" panose="02010600030101010101" charset="-122"/>
              </a:rPr>
              <a:t>——</a:t>
            </a:r>
            <a:r>
              <a:rPr lang="zh-CN" altLang="en-US" sz="3200">
                <a:solidFill>
                  <a:srgbClr val="FF0000"/>
                </a:solidFill>
                <a:latin typeface="黑体" panose="02010600030101010101" charset="-122"/>
                <a:ea typeface="黑体" panose="02010600030101010101" charset="-122"/>
                <a:cs typeface="黑体" panose="02010600030101010101" charset="-122"/>
              </a:rPr>
              <a:t>鉴于往事，有资于治道</a:t>
            </a:r>
            <a:endParaRPr lang="zh-CN" altLang="en-US" sz="3200">
              <a:solidFill>
                <a:srgbClr val="FF0000"/>
              </a:solidFill>
              <a:latin typeface="黑体" panose="02010600030101010101" charset="-122"/>
              <a:ea typeface="黑体" panose="02010600030101010101" charset="-122"/>
              <a:cs typeface="黑体" panose="02010600030101010101" charset="-122"/>
            </a:endParaRPr>
          </a:p>
        </p:txBody>
      </p:sp>
      <p:grpSp>
        <p:nvGrpSpPr>
          <p:cNvPr id="26699" name="组合 26698"/>
          <p:cNvGrpSpPr>
            <a:grpSpLocks noChangeAspect="1"/>
          </p:cNvGrpSpPr>
          <p:nvPr/>
        </p:nvGrpSpPr>
        <p:grpSpPr>
          <a:xfrm>
            <a:off x="-40005" y="1662430"/>
            <a:ext cx="12232005" cy="3891280"/>
            <a:chOff x="0" y="0"/>
            <a:chExt cx="11738320" cy="4245622"/>
          </a:xfrm>
        </p:grpSpPr>
        <p:pic>
          <p:nvPicPr>
            <p:cNvPr id="26700" name="图片 9"/>
            <p:cNvPicPr>
              <a:picLocks noChangeAspect="1"/>
            </p:cNvPicPr>
            <p:nvPr/>
          </p:nvPicPr>
          <p:blipFill>
            <a:blip r:embed="rId3"/>
            <a:stretch>
              <a:fillRect/>
            </a:stretch>
          </p:blipFill>
          <p:spPr>
            <a:xfrm>
              <a:off x="0" y="0"/>
              <a:ext cx="4725936" cy="4245622"/>
            </a:xfrm>
            <a:prstGeom prst="rect">
              <a:avLst/>
            </a:prstGeom>
            <a:noFill/>
            <a:ln w="9525">
              <a:noFill/>
            </a:ln>
          </p:spPr>
        </p:pic>
        <p:pic>
          <p:nvPicPr>
            <p:cNvPr id="26701" name="图片 10"/>
            <p:cNvPicPr>
              <a:picLocks noChangeAspect="1"/>
            </p:cNvPicPr>
            <p:nvPr/>
          </p:nvPicPr>
          <p:blipFill>
            <a:blip r:embed="rId4"/>
            <a:srcRect r="17"/>
            <a:stretch>
              <a:fillRect/>
            </a:stretch>
          </p:blipFill>
          <p:spPr>
            <a:xfrm>
              <a:off x="4725936" y="0"/>
              <a:ext cx="7012384" cy="4245622"/>
            </a:xfrm>
            <a:prstGeom prst="rect">
              <a:avLst/>
            </a:prstGeom>
            <a:noFill/>
            <a:ln w="9525">
              <a:noFill/>
            </a:ln>
          </p:spPr>
        </p:pic>
      </p:grpSp>
    </p:spTree>
  </p:cSld>
  <p:clrMapOvr>
    <a:masterClrMapping/>
  </p:clrMapOvr>
  <mc:AlternateContent xmlns:mc="http://schemas.openxmlformats.org/markup-compatibility/2006">
    <mc:Choice xmlns:p14="http://schemas.microsoft.com/office/powerpoint/2010/main" Requires="p14">
      <p:transition p14:dur="100" advTm="0">
        <p:cut/>
      </p:transition>
    </mc:Choice>
    <mc:Fallback>
      <p:transition advTm="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7" presetClass="entr" presetSubtype="0" fill="hold" grpId="0" nodeType="clickEffect">
                                  <p:stCondLst>
                                    <p:cond delay="0"/>
                                  </p:stCondLst>
                                  <p:iterate type="lt">
                                    <p:tmPct val="50000"/>
                                  </p:iterate>
                                  <p:childTnLst>
                                    <p:set>
                                      <p:cBhvr>
                                        <p:cTn id="52" dur="1" fill="hold">
                                          <p:stCondLst>
                                            <p:cond delay="0"/>
                                          </p:stCondLst>
                                        </p:cTn>
                                        <p:tgtEl>
                                          <p:spTgt spid="16"/>
                                        </p:tgtEl>
                                        <p:attrNameLst>
                                          <p:attrName>style.visibility</p:attrName>
                                        </p:attrNameLst>
                                      </p:cBhvr>
                                      <p:to>
                                        <p:strVal val="visible"/>
                                      </p:to>
                                    </p:set>
                                    <p:anim calcmode="discrete" valueType="clr">
                                      <p:cBhvr override="childStyle">
                                        <p:cTn id="53"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54" dur="80"/>
                                        <p:tgtEl>
                                          <p:spTgt spid="16"/>
                                        </p:tgtEl>
                                        <p:attrNameLst>
                                          <p:attrName>fillcolor</p:attrName>
                                        </p:attrNameLst>
                                      </p:cBhvr>
                                      <p:tavLst>
                                        <p:tav tm="0">
                                          <p:val>
                                            <p:clrVal>
                                              <a:schemeClr val="accent2"/>
                                            </p:clrVal>
                                          </p:val>
                                        </p:tav>
                                        <p:tav tm="50000">
                                          <p:val>
                                            <p:clrVal>
                                              <a:schemeClr val="hlink"/>
                                            </p:clrVal>
                                          </p:val>
                                        </p:tav>
                                      </p:tavLst>
                                    </p:anim>
                                    <p:set>
                                      <p:cBhvr>
                                        <p:cTn id="55" dur="80"/>
                                        <p:tgtEl>
                                          <p:spTgt spid="16"/>
                                        </p:tgtEl>
                                        <p:attrNameLst>
                                          <p:attrName>fill.type</p:attrName>
                                        </p:attrNameLst>
                                      </p:cBhvr>
                                      <p:to>
                                        <p:strVal val="solid"/>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6699"/>
                                        </p:tgtEl>
                                        <p:attrNameLst>
                                          <p:attrName>style.visibility</p:attrName>
                                        </p:attrNameLst>
                                      </p:cBhvr>
                                      <p:to>
                                        <p:strVal val="visible"/>
                                      </p:to>
                                    </p:set>
                                    <p:animEffect filter="fade">
                                      <p:cBhvr>
                                        <p:cTn id="74" dur="500"/>
                                        <p:tgtEl>
                                          <p:spTgt spid="26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bldLvl="0" animBg="1"/>
      <p:bldP spid="17" grpId="0" bldLvl="0" animBg="1"/>
      <p:bldP spid="220" grpId="0" bldLvl="0" animBg="1"/>
      <p:bldP spid="18" grpId="0"/>
      <p:bldP spid="19" grpId="0" bldLvl="0" animBg="1"/>
      <p:bldP spid="20"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矩形 8"/>
          <p:cNvSpPr/>
          <p:nvPr/>
        </p:nvSpPr>
        <p:spPr>
          <a:xfrm>
            <a:off x="1114425" y="2035175"/>
            <a:ext cx="10436225" cy="2027238"/>
          </a:xfrm>
          <a:prstGeom prst="rect">
            <a:avLst/>
          </a:prstGeom>
          <a:noFill/>
          <a:ln w="9525">
            <a:noFill/>
          </a:ln>
        </p:spPr>
        <p:txBody>
          <a:bodyPr anchor="ctr"/>
          <a:p>
            <a:r>
              <a:rPr lang="en-US" altLang="zh-CN" sz="6000" b="1" dirty="0">
                <a:solidFill>
                  <a:srgbClr val="C00000"/>
                </a:solidFill>
                <a:latin typeface="黑体" panose="02010600030101010101" charset="-122"/>
                <a:ea typeface="黑体" panose="02010600030101010101" charset="-122"/>
                <a:sym typeface="等线 Light" panose="02010600030101010101" charset="-122"/>
              </a:rPr>
              <a:t>    </a:t>
            </a:r>
            <a:r>
              <a:rPr lang="zh-CN" altLang="en-US" sz="6000" b="1" dirty="0">
                <a:solidFill>
                  <a:srgbClr val="C00000"/>
                </a:solidFill>
                <a:latin typeface="黑体" panose="02010600030101010101" charset="-122"/>
                <a:ea typeface="黑体" panose="02010600030101010101" charset="-122"/>
                <a:sym typeface="等线 Light" panose="02010600030101010101" charset="-122"/>
              </a:rPr>
              <a:t>宋元都市和文化繁盛的原因有哪些？</a:t>
            </a:r>
            <a:endParaRPr lang="zh-CN" altLang="en-US" sz="6000" b="1" dirty="0">
              <a:solidFill>
                <a:srgbClr val="C00000"/>
              </a:solidFill>
              <a:latin typeface="黑体" panose="02010600030101010101" charset="-122"/>
              <a:ea typeface="黑体" panose="02010600030101010101" charset="-122"/>
              <a:sym typeface="等线 Light" panose="02010600030101010101" charset="-122"/>
            </a:endParaRPr>
          </a:p>
        </p:txBody>
      </p:sp>
      <p:sp>
        <p:nvSpPr>
          <p:cNvPr id="27651" name="矩形 11"/>
          <p:cNvSpPr/>
          <p:nvPr/>
        </p:nvSpPr>
        <p:spPr>
          <a:xfrm>
            <a:off x="3234690" y="1049338"/>
            <a:ext cx="5956300" cy="838200"/>
          </a:xfrm>
          <a:prstGeom prst="rect">
            <a:avLst/>
          </a:prstGeom>
          <a:noFill/>
          <a:ln w="9525">
            <a:noFill/>
          </a:ln>
        </p:spPr>
        <p:txBody>
          <a:bodyPr anchor="ctr"/>
          <a:p>
            <a:pPr algn="ctr"/>
            <a:r>
              <a:rPr lang="zh-CN" altLang="en-US" sz="8000" b="1" dirty="0">
                <a:solidFill>
                  <a:srgbClr val="7030A0"/>
                </a:solidFill>
                <a:latin typeface="华文行楷" panose="02010800040101010101" pitchFamily="2" charset="-122"/>
                <a:ea typeface="华文行楷" panose="02010800040101010101" pitchFamily="2" charset="-122"/>
                <a:sym typeface="等线 Light" panose="02010600030101010101" charset="-122"/>
              </a:rPr>
              <a:t>合作探究</a:t>
            </a:r>
            <a:endParaRPr lang="zh-CN" altLang="en-US" sz="8000" b="1" dirty="0">
              <a:solidFill>
                <a:srgbClr val="7030A0"/>
              </a:solidFill>
              <a:latin typeface="华文行楷" panose="02010800040101010101" pitchFamily="2" charset="-122"/>
              <a:ea typeface="华文行楷" panose="02010800040101010101" pitchFamily="2" charset="-122"/>
              <a:sym typeface="等线 Light" panose="02010600030101010101" charset="-122"/>
            </a:endParaRPr>
          </a:p>
        </p:txBody>
      </p:sp>
      <p:sp>
        <p:nvSpPr>
          <p:cNvPr id="27652" name="文本框 27651"/>
          <p:cNvSpPr txBox="1"/>
          <p:nvPr/>
        </p:nvSpPr>
        <p:spPr>
          <a:xfrm>
            <a:off x="1603058" y="4062730"/>
            <a:ext cx="8790305" cy="1753235"/>
          </a:xfrm>
          <a:prstGeom prst="rect">
            <a:avLst/>
          </a:prstGeom>
          <a:noFill/>
          <a:ln w="9525">
            <a:noFill/>
          </a:ln>
        </p:spPr>
        <p:txBody>
          <a:bodyPr wrap="none" anchor="t">
            <a:spAutoFit/>
          </a:bodyPr>
          <a:p>
            <a:r>
              <a:rPr lang="zh-CN" altLang="en-US" sz="3600" dirty="0">
                <a:latin typeface="隶书" panose="02010509060101010101" pitchFamily="1" charset="-122"/>
                <a:ea typeface="隶书" panose="02010509060101010101" pitchFamily="1" charset="-122"/>
                <a:sym typeface="隶书" panose="02010509060101010101" pitchFamily="1" charset="-122"/>
              </a:rPr>
              <a:t>1.城市商业贸易繁荣；</a:t>
            </a:r>
            <a:endParaRPr lang="zh-CN" altLang="en-US" sz="3600" dirty="0">
              <a:latin typeface="隶书" panose="02010509060101010101" pitchFamily="1" charset="-122"/>
              <a:ea typeface="隶书" panose="02010509060101010101" pitchFamily="1" charset="-122"/>
              <a:sym typeface="隶书" panose="02010509060101010101" pitchFamily="1" charset="-122"/>
            </a:endParaRPr>
          </a:p>
          <a:p>
            <a:r>
              <a:rPr lang="zh-CN" altLang="en-US" sz="3600" dirty="0">
                <a:latin typeface="隶书" panose="02010509060101010101" pitchFamily="1" charset="-122"/>
                <a:ea typeface="隶书" panose="02010509060101010101" pitchFamily="1" charset="-122"/>
                <a:sym typeface="隶书" panose="02010509060101010101" pitchFamily="1" charset="-122"/>
              </a:rPr>
              <a:t>2.城市发展，市民阶层壮大；</a:t>
            </a:r>
            <a:endParaRPr lang="zh-CN" altLang="en-US" sz="3600" dirty="0">
              <a:latin typeface="隶书" panose="02010509060101010101" pitchFamily="1" charset="-122"/>
              <a:ea typeface="隶书" panose="02010509060101010101" pitchFamily="1" charset="-122"/>
              <a:sym typeface="隶书" panose="02010509060101010101" pitchFamily="1" charset="-122"/>
            </a:endParaRPr>
          </a:p>
          <a:p>
            <a:r>
              <a:rPr lang="zh-CN" altLang="en-US" sz="3600" dirty="0">
                <a:latin typeface="隶书" panose="02010509060101010101" pitchFamily="1" charset="-122"/>
                <a:ea typeface="隶书" panose="02010509060101010101" pitchFamily="1" charset="-122"/>
                <a:sym typeface="隶书" panose="02010509060101010101" pitchFamily="1" charset="-122"/>
              </a:rPr>
              <a:t>3.丰富多彩的文化娱乐，勾栏瓦舍的出现。</a:t>
            </a:r>
            <a:endParaRPr lang="zh-CN" altLang="en-US" sz="3600" dirty="0">
              <a:ea typeface="宋体" panose="02010600030101010101" pitchFamily="2" charset="-122"/>
            </a:endParaRPr>
          </a:p>
        </p:txBody>
      </p:sp>
      <p:grpSp>
        <p:nvGrpSpPr>
          <p:cNvPr id="3" name="组合 2"/>
          <p:cNvGrpSpPr/>
          <p:nvPr/>
        </p:nvGrpSpPr>
        <p:grpSpPr>
          <a:xfrm>
            <a:off x="0" y="0"/>
            <a:ext cx="12192000" cy="776605"/>
            <a:chOff x="0" y="0"/>
            <a:chExt cx="19200" cy="1223"/>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4" name="文本框 3"/>
            <p:cNvSpPr txBox="1"/>
            <p:nvPr/>
          </p:nvSpPr>
          <p:spPr>
            <a:xfrm>
              <a:off x="4566" y="110"/>
              <a:ext cx="11420"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第</a:t>
              </a:r>
              <a:r>
                <a:rPr lang="en-US" altLang="zh-CN" sz="4000" b="1">
                  <a:solidFill>
                    <a:schemeClr val="bg1"/>
                  </a:solidFill>
                  <a:latin typeface="黑体" panose="02010600030101010101" charset="-122"/>
                  <a:ea typeface="黑体" panose="02010600030101010101" charset="-122"/>
                </a:rPr>
                <a:t>12</a:t>
              </a:r>
              <a:r>
                <a:rPr lang="zh-CN" altLang="en-US" sz="4000" b="1">
                  <a:solidFill>
                    <a:schemeClr val="bg1"/>
                  </a:solidFill>
                  <a:latin typeface="黑体" panose="02010600030101010101" charset="-122"/>
                  <a:ea typeface="黑体" panose="02010600030101010101" charset="-122"/>
                </a:rPr>
                <a:t>课 宋元时期的都市和文化</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blinds(horizontal)">
                                      <p:cBhvr>
                                        <p:cTn id="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6" name="图片 18" descr="16宋代蹴鞠"/>
          <p:cNvPicPr>
            <a:picLocks noChangeAspect="1"/>
          </p:cNvPicPr>
          <p:nvPr/>
        </p:nvPicPr>
        <p:blipFill>
          <a:blip r:embed="rId1"/>
          <a:stretch>
            <a:fillRect/>
          </a:stretch>
        </p:blipFill>
        <p:spPr>
          <a:xfrm>
            <a:off x="363538" y="358775"/>
            <a:ext cx="11464925" cy="6280150"/>
          </a:xfrm>
          <a:prstGeom prst="rect">
            <a:avLst/>
          </a:prstGeom>
          <a:noFill/>
          <a:ln w="9525">
            <a:noFill/>
          </a:ln>
        </p:spPr>
      </p:pic>
      <p:pic>
        <p:nvPicPr>
          <p:cNvPr id="28677" name="图片 19" descr="17P73A"/>
          <p:cNvPicPr>
            <a:picLocks noChangeAspect="1"/>
          </p:cNvPicPr>
          <p:nvPr/>
        </p:nvPicPr>
        <p:blipFill>
          <a:blip r:embed="rId2"/>
          <a:stretch>
            <a:fillRect/>
          </a:stretch>
        </p:blipFill>
        <p:spPr>
          <a:xfrm>
            <a:off x="288925" y="1588"/>
            <a:ext cx="11688763" cy="6856412"/>
          </a:xfrm>
          <a:prstGeom prst="rect">
            <a:avLst/>
          </a:prstGeom>
          <a:noFill/>
          <a:ln w="9525">
            <a:noFill/>
          </a:ln>
        </p:spPr>
      </p:pic>
      <p:pic>
        <p:nvPicPr>
          <p:cNvPr id="28678" name="图片 20" descr="11春社"/>
          <p:cNvPicPr>
            <a:picLocks noChangeAspect="1"/>
          </p:cNvPicPr>
          <p:nvPr/>
        </p:nvPicPr>
        <p:blipFill>
          <a:blip r:embed="rId3"/>
          <a:stretch>
            <a:fillRect/>
          </a:stretch>
        </p:blipFill>
        <p:spPr>
          <a:xfrm>
            <a:off x="363538" y="1588"/>
            <a:ext cx="11612562" cy="6856412"/>
          </a:xfrm>
          <a:prstGeom prst="rect">
            <a:avLst/>
          </a:prstGeom>
          <a:noFill/>
          <a:ln w="9525">
            <a:noFill/>
          </a:ln>
        </p:spPr>
      </p:pic>
      <p:pic>
        <p:nvPicPr>
          <p:cNvPr id="28679" name="图片 24" descr="5宋朝瓷器"/>
          <p:cNvPicPr>
            <a:picLocks noChangeAspect="1"/>
          </p:cNvPicPr>
          <p:nvPr/>
        </p:nvPicPr>
        <p:blipFill>
          <a:blip r:embed="rId4"/>
          <a:stretch>
            <a:fillRect/>
          </a:stretch>
        </p:blipFill>
        <p:spPr>
          <a:xfrm>
            <a:off x="0" y="0"/>
            <a:ext cx="5797550" cy="6638925"/>
          </a:xfrm>
          <a:prstGeom prst="rect">
            <a:avLst/>
          </a:prstGeom>
          <a:noFill/>
          <a:ln w="9525">
            <a:noFill/>
          </a:ln>
        </p:spPr>
      </p:pic>
      <p:pic>
        <p:nvPicPr>
          <p:cNvPr id="28680" name="图片 25" descr="6宋朝瓷枕"/>
          <p:cNvPicPr>
            <a:picLocks noChangeAspect="1"/>
          </p:cNvPicPr>
          <p:nvPr/>
        </p:nvPicPr>
        <p:blipFill>
          <a:blip r:embed="rId5"/>
          <a:stretch>
            <a:fillRect/>
          </a:stretch>
        </p:blipFill>
        <p:spPr>
          <a:xfrm>
            <a:off x="5797550" y="0"/>
            <a:ext cx="6394450" cy="6858000"/>
          </a:xfrm>
          <a:prstGeom prst="rect">
            <a:avLst/>
          </a:prstGeom>
          <a:noFill/>
          <a:ln w="9525">
            <a:noFill/>
          </a:ln>
        </p:spPr>
      </p:pic>
      <p:pic>
        <p:nvPicPr>
          <p:cNvPr id="28681" name="图片 9" descr="2.png"/>
          <p:cNvPicPr>
            <a:picLocks noChangeAspect="1"/>
          </p:cNvPicPr>
          <p:nvPr/>
        </p:nvPicPr>
        <p:blipFill>
          <a:blip r:embed="rId6"/>
          <a:stretch>
            <a:fillRect/>
          </a:stretch>
        </p:blipFill>
        <p:spPr>
          <a:xfrm>
            <a:off x="0" y="-1587"/>
            <a:ext cx="12220575" cy="6856412"/>
          </a:xfrm>
          <a:prstGeom prst="rect">
            <a:avLst/>
          </a:prstGeom>
          <a:noFill/>
          <a:ln w="9525">
            <a:noFill/>
          </a:ln>
        </p:spPr>
      </p:pic>
      <p:pic>
        <p:nvPicPr>
          <p:cNvPr id="28682" name="图片 3081"/>
          <p:cNvPicPr>
            <a:picLocks noChangeAspect="1"/>
          </p:cNvPicPr>
          <p:nvPr/>
        </p:nvPicPr>
        <p:blipFill>
          <a:blip r:embed="rId7">
            <a:lum bright="17999" contrast="18000"/>
          </a:blip>
          <a:stretch>
            <a:fillRect/>
          </a:stretch>
        </p:blipFill>
        <p:spPr>
          <a:xfrm>
            <a:off x="-44450" y="-1587"/>
            <a:ext cx="12265025" cy="6856412"/>
          </a:xfrm>
          <a:prstGeom prst="rect">
            <a:avLst/>
          </a:prstGeom>
          <a:noFill/>
          <a:ln w="9525">
            <a:noFill/>
          </a:ln>
        </p:spPr>
      </p:pic>
      <p:sp>
        <p:nvSpPr>
          <p:cNvPr id="28683" name="文本框 534617"/>
          <p:cNvSpPr/>
          <p:nvPr/>
        </p:nvSpPr>
        <p:spPr>
          <a:xfrm>
            <a:off x="2203450" y="0"/>
            <a:ext cx="10709275" cy="15665450"/>
          </a:xfrm>
          <a:prstGeom prst="rect">
            <a:avLst/>
          </a:prstGeom>
          <a:noFill/>
          <a:ln w="9525">
            <a:noFill/>
          </a:ln>
        </p:spPr>
        <p:txBody>
          <a:bodyPr>
            <a:spAutoFit/>
          </a:bodyPr>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我们翻开宋朝的历史，</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没有帝王开疆拓土的丰功伟绩</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政府以工商立国</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为经济的发展提供了动力</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无论是老幼扶携收麦社的乡村</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还是户盈罗绮竟豪奢的城市</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都尽情享受着生活的富足和快乐</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茶楼酒肆   梨园瓦舍 </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市民文化娱乐前所未有</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州桥夜市煎茶斗浆</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相国寺内品果博鱼</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金明池畔填词吟诗</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白矾楼头宴饮听琴</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这一切都受益于宋朝经济的繁盛</a:t>
            </a: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a:p>
            <a: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t>文化的发达</a:t>
            </a:r>
            <a:br>
              <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rPr>
            </a:br>
            <a:endParaRPr lang="zh-CN" altLang="en-US" sz="4400" b="1" dirty="0">
              <a:solidFill>
                <a:srgbClr val="7030A0"/>
              </a:solidFill>
              <a:latin typeface="华文行楷" panose="02010800040101010101" pitchFamily="2" charset="-122"/>
              <a:ea typeface="华文行楷" panose="02010800040101010101" pitchFamily="2" charset="-122"/>
              <a:sym typeface="华文行楷" panose="02010800040101010101" pitchFamily="2" charset="-122"/>
            </a:endParaRPr>
          </a:p>
        </p:txBody>
      </p:sp>
      <p:pic>
        <p:nvPicPr>
          <p:cNvPr id="3" name="于秋璇 - 汉宫秋月">
            <a:hlinkClick r:id="" action="ppaction://media"/>
          </p:cNvPr>
          <p:cNvPicPr/>
          <p:nvPr>
            <a:audioFile r:link="rId8"/>
            <p:extLst>
              <p:ext uri="{DAA4B4D4-6D71-4841-9C94-3DE7FCFB9230}">
                <p14:media xmlns:p14="http://schemas.microsoft.com/office/powerpoint/2010/main" r:embed="rId9"/>
              </p:ext>
            </p:extLst>
          </p:nvPr>
        </p:nvPicPr>
        <p:blipFill>
          <a:blip r:embed="rId10"/>
          <a:stretch>
            <a:fillRect/>
          </a:stretch>
        </p:blipFill>
        <p:spPr>
          <a:xfrm>
            <a:off x="11209655" y="6235700"/>
            <a:ext cx="619125" cy="619125"/>
          </a:xfrm>
          <a:prstGeom prst="rect">
            <a:avLst/>
          </a:prstGeom>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nodeType="withEffect">
                                  <p:stCondLst>
                                    <p:cond delay="0"/>
                                  </p:stCondLst>
                                  <p:childTnLst>
                                    <p:animMotion origin="layout" path="M -0.034043 1.012052 L -0.046383 -1.130588 " pathEditMode="relative" rAng="0" ptsTypes="AA">
                                      <p:cBhvr>
                                        <p:cTn id="6" dur="25000" fill="hold"/>
                                        <p:tgtEl>
                                          <p:spTgt spid="28683"/>
                                        </p:tgtEl>
                                        <p:attrNameLst>
                                          <p:attrName>ppt_x</p:attrName>
                                          <p:attrName>ppt_y</p:attrName>
                                        </p:attrNameLst>
                                      </p:cBhvr>
                                      <p:rCtr x="-600" y="-107100"/>
                                    </p:animMotion>
                                  </p:childTnLst>
                                </p:cTn>
                              </p:par>
                              <p:par>
                                <p:cTn id="7" presetID="1" presetClass="mediacall" presetSubtype="0" fill="hold" nodeType="withEffect">
                                  <p:stCondLst>
                                    <p:cond delay="0"/>
                                  </p:stCondLst>
                                  <p:childTnLst>
                                    <p:cmd type="call" cmd="playFrom(0.0)">
                                      <p:cBhvr additive="base">
                                        <p:cTn id="8" dur="indefinite" fill="hold"/>
                                        <p:tgtEl>
                                          <p:spTgt spid="3"/>
                                        </p:tgtEl>
                                      </p:cBhvr>
                                    </p:cmd>
                                  </p:childTnLst>
                                </p:cTn>
                              </p:par>
                              <p:par>
                                <p:cTn id="9" presetID="2" presetClass="entr" presetSubtype="8" fill="hold" nodeType="withEffect">
                                  <p:stCondLst>
                                    <p:cond delay="2499"/>
                                  </p:stCondLst>
                                  <p:childTnLst>
                                    <p:set>
                                      <p:cBhvr>
                                        <p:cTn id="10" dur="3400" fill="hold">
                                          <p:stCondLst>
                                            <p:cond delay="0"/>
                                          </p:stCondLst>
                                        </p:cTn>
                                        <p:tgtEl>
                                          <p:spTgt spid="28677"/>
                                        </p:tgtEl>
                                        <p:attrNameLst>
                                          <p:attrName>style.visibility</p:attrName>
                                        </p:attrNameLst>
                                      </p:cBhvr>
                                      <p:to>
                                        <p:strVal val="visible"/>
                                      </p:to>
                                    </p:set>
                                    <p:anim calcmode="lin" valueType="num">
                                      <p:cBhvr>
                                        <p:cTn id="11" dur="3400" fill="hold"/>
                                        <p:tgtEl>
                                          <p:spTgt spid="28677"/>
                                        </p:tgtEl>
                                        <p:attrNameLst>
                                          <p:attrName>ppt_x</p:attrName>
                                        </p:attrNameLst>
                                      </p:cBhvr>
                                      <p:tavLst>
                                        <p:tav tm="0">
                                          <p:val>
                                            <p:strVal val="0-#ppt_w/2"/>
                                          </p:val>
                                        </p:tav>
                                        <p:tav tm="100000">
                                          <p:val>
                                            <p:strVal val="#ppt_x"/>
                                          </p:val>
                                        </p:tav>
                                      </p:tavLst>
                                    </p:anim>
                                    <p:anim calcmode="lin" valueType="num">
                                      <p:cBhvr>
                                        <p:cTn id="12" dur="3400" fill="hold"/>
                                        <p:tgtEl>
                                          <p:spTgt spid="2867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0"/>
                                  </p:stCondLst>
                                  <p:childTnLst>
                                    <p:set>
                                      <p:cBhvr>
                                        <p:cTn id="14" dur="5000" fill="hold">
                                          <p:stCondLst>
                                            <p:cond delay="0"/>
                                          </p:stCondLst>
                                        </p:cTn>
                                        <p:tgtEl>
                                          <p:spTgt spid="28678"/>
                                        </p:tgtEl>
                                        <p:attrNameLst>
                                          <p:attrName>style.visibility</p:attrName>
                                        </p:attrNameLst>
                                      </p:cBhvr>
                                      <p:to>
                                        <p:strVal val="visible"/>
                                      </p:to>
                                    </p:set>
                                    <p:anim calcmode="lin" valueType="num">
                                      <p:cBhvr>
                                        <p:cTn id="15" dur="5000" fill="hold"/>
                                        <p:tgtEl>
                                          <p:spTgt spid="28678"/>
                                        </p:tgtEl>
                                        <p:attrNameLst>
                                          <p:attrName>ppt_x</p:attrName>
                                        </p:attrNameLst>
                                      </p:cBhvr>
                                      <p:tavLst>
                                        <p:tav tm="0">
                                          <p:val>
                                            <p:strVal val="0-#ppt_w/2"/>
                                          </p:val>
                                        </p:tav>
                                        <p:tav tm="100000">
                                          <p:val>
                                            <p:strVal val="#ppt_x"/>
                                          </p:val>
                                        </p:tav>
                                      </p:tavLst>
                                    </p:anim>
                                    <p:anim calcmode="lin" valueType="num">
                                      <p:cBhvr>
                                        <p:cTn id="16" dur="5000" fill="hold"/>
                                        <p:tgtEl>
                                          <p:spTgt spid="2867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00"/>
                                  </p:stCondLst>
                                  <p:childTnLst>
                                    <p:set>
                                      <p:cBhvr>
                                        <p:cTn id="18" dur="5000" fill="hold">
                                          <p:stCondLst>
                                            <p:cond delay="0"/>
                                          </p:stCondLst>
                                        </p:cTn>
                                        <p:tgtEl>
                                          <p:spTgt spid="28679"/>
                                        </p:tgtEl>
                                        <p:attrNameLst>
                                          <p:attrName>style.visibility</p:attrName>
                                        </p:attrNameLst>
                                      </p:cBhvr>
                                      <p:to>
                                        <p:strVal val="visible"/>
                                      </p:to>
                                    </p:set>
                                    <p:anim calcmode="lin" valueType="num">
                                      <p:cBhvr>
                                        <p:cTn id="19" dur="5000" fill="hold"/>
                                        <p:tgtEl>
                                          <p:spTgt spid="28679"/>
                                        </p:tgtEl>
                                        <p:attrNameLst>
                                          <p:attrName>ppt_x</p:attrName>
                                        </p:attrNameLst>
                                      </p:cBhvr>
                                      <p:tavLst>
                                        <p:tav tm="0">
                                          <p:val>
                                            <p:strVal val="0-#ppt_w/2"/>
                                          </p:val>
                                        </p:tav>
                                        <p:tav tm="100000">
                                          <p:val>
                                            <p:strVal val="#ppt_x"/>
                                          </p:val>
                                        </p:tav>
                                      </p:tavLst>
                                    </p:anim>
                                    <p:anim calcmode="lin" valueType="num">
                                      <p:cBhvr>
                                        <p:cTn id="20" dur="5000" fill="hold"/>
                                        <p:tgtEl>
                                          <p:spTgt spid="2867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5000"/>
                                  </p:stCondLst>
                                  <p:childTnLst>
                                    <p:set>
                                      <p:cBhvr>
                                        <p:cTn id="22" dur="5000" fill="hold">
                                          <p:stCondLst>
                                            <p:cond delay="0"/>
                                          </p:stCondLst>
                                        </p:cTn>
                                        <p:tgtEl>
                                          <p:spTgt spid="28680"/>
                                        </p:tgtEl>
                                        <p:attrNameLst>
                                          <p:attrName>style.visibility</p:attrName>
                                        </p:attrNameLst>
                                      </p:cBhvr>
                                      <p:to>
                                        <p:strVal val="visible"/>
                                      </p:to>
                                    </p:set>
                                    <p:anim calcmode="lin" valueType="num">
                                      <p:cBhvr>
                                        <p:cTn id="23" dur="5000" fill="hold"/>
                                        <p:tgtEl>
                                          <p:spTgt spid="28680"/>
                                        </p:tgtEl>
                                        <p:attrNameLst>
                                          <p:attrName>ppt_x</p:attrName>
                                        </p:attrNameLst>
                                      </p:cBhvr>
                                      <p:tavLst>
                                        <p:tav tm="0">
                                          <p:val>
                                            <p:strVal val="0-#ppt_w/2"/>
                                          </p:val>
                                        </p:tav>
                                        <p:tav tm="100000">
                                          <p:val>
                                            <p:strVal val="#ppt_x"/>
                                          </p:val>
                                        </p:tav>
                                      </p:tavLst>
                                    </p:anim>
                                    <p:anim calcmode="lin" valueType="num">
                                      <p:cBhvr>
                                        <p:cTn id="24" dur="5000" fill="hold"/>
                                        <p:tgtEl>
                                          <p:spTgt spid="2868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20000"/>
                                  </p:stCondLst>
                                  <p:childTnLst>
                                    <p:set>
                                      <p:cBhvr>
                                        <p:cTn id="26" dur="5000" fill="hold">
                                          <p:stCondLst>
                                            <p:cond delay="0"/>
                                          </p:stCondLst>
                                        </p:cTn>
                                        <p:tgtEl>
                                          <p:spTgt spid="28681"/>
                                        </p:tgtEl>
                                        <p:attrNameLst>
                                          <p:attrName>style.visibility</p:attrName>
                                        </p:attrNameLst>
                                      </p:cBhvr>
                                      <p:to>
                                        <p:strVal val="visible"/>
                                      </p:to>
                                    </p:set>
                                    <p:anim calcmode="lin" valueType="num">
                                      <p:cBhvr>
                                        <p:cTn id="27" dur="5000" fill="hold"/>
                                        <p:tgtEl>
                                          <p:spTgt spid="28681"/>
                                        </p:tgtEl>
                                        <p:attrNameLst>
                                          <p:attrName>ppt_x</p:attrName>
                                        </p:attrNameLst>
                                      </p:cBhvr>
                                      <p:tavLst>
                                        <p:tav tm="0">
                                          <p:val>
                                            <p:strVal val="0-#ppt_w/2"/>
                                          </p:val>
                                        </p:tav>
                                        <p:tav tm="100000">
                                          <p:val>
                                            <p:strVal val="#ppt_x"/>
                                          </p:val>
                                        </p:tav>
                                      </p:tavLst>
                                    </p:anim>
                                    <p:anim calcmode="lin" valueType="num">
                                      <p:cBhvr>
                                        <p:cTn id="28" dur="5000" fill="hold"/>
                                        <p:tgtEl>
                                          <p:spTgt spid="28681"/>
                                        </p:tgtEl>
                                        <p:attrNameLst>
                                          <p:attrName>ppt_y</p:attrName>
                                        </p:attrNameLst>
                                      </p:cBhvr>
                                      <p:tavLst>
                                        <p:tav tm="0">
                                          <p:val>
                                            <p:strVal val="#ppt_y"/>
                                          </p:val>
                                        </p:tav>
                                        <p:tav tm="100000">
                                          <p:val>
                                            <p:strVal val="#ppt_y"/>
                                          </p:val>
                                        </p:tav>
                                      </p:tavLst>
                                    </p:anim>
                                  </p:childTnLst>
                                </p:cTn>
                              </p:par>
                            </p:childTnLst>
                          </p:cTn>
                        </p:par>
                        <p:par>
                          <p:cTn id="29" fill="hold">
                            <p:stCondLst>
                              <p:cond delay="25000"/>
                            </p:stCondLst>
                            <p:childTnLst>
                              <p:par>
                                <p:cTn id="30" presetID="2" presetClass="entr" presetSubtype="8" fill="hold" nodeType="afterEffect">
                                  <p:stCondLst>
                                    <p:cond delay="0"/>
                                  </p:stCondLst>
                                  <p:childTnLst>
                                    <p:set>
                                      <p:cBhvr>
                                        <p:cTn id="31" dur="5000" fill="hold">
                                          <p:stCondLst>
                                            <p:cond delay="0"/>
                                          </p:stCondLst>
                                        </p:cTn>
                                        <p:tgtEl>
                                          <p:spTgt spid="28682"/>
                                        </p:tgtEl>
                                        <p:attrNameLst>
                                          <p:attrName>style.visibility</p:attrName>
                                        </p:attrNameLst>
                                      </p:cBhvr>
                                      <p:to>
                                        <p:strVal val="visible"/>
                                      </p:to>
                                    </p:set>
                                    <p:anim calcmode="lin" valueType="num">
                                      <p:cBhvr>
                                        <p:cTn id="32" dur="5000" fill="hold"/>
                                        <p:tgtEl>
                                          <p:spTgt spid="28682"/>
                                        </p:tgtEl>
                                        <p:attrNameLst>
                                          <p:attrName>ppt_x</p:attrName>
                                        </p:attrNameLst>
                                      </p:cBhvr>
                                      <p:tavLst>
                                        <p:tav tm="0">
                                          <p:val>
                                            <p:strVal val="0-#ppt_w/2"/>
                                          </p:val>
                                        </p:tav>
                                        <p:tav tm="100000">
                                          <p:val>
                                            <p:strVal val="#ppt_x"/>
                                          </p:val>
                                        </p:tav>
                                      </p:tavLst>
                                    </p:anim>
                                    <p:anim calcmode="lin" valueType="num">
                                      <p:cBhvr>
                                        <p:cTn id="33" dur="5000" fill="hold"/>
                                        <p:tgtEl>
                                          <p:spTgt spid="286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34"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第12课 宋元时期的都市和文化导入用视频">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图片 4"/>
          <p:cNvPicPr>
            <a:picLocks noChangeAspect="1"/>
          </p:cNvPicPr>
          <p:nvPr/>
        </p:nvPicPr>
        <p:blipFill>
          <a:blip r:embed="rId1"/>
          <a:srcRect t="75058"/>
          <a:stretch>
            <a:fillRect/>
          </a:stretch>
        </p:blipFill>
        <p:spPr>
          <a:xfrm>
            <a:off x="20638" y="4959350"/>
            <a:ext cx="12192000" cy="1898650"/>
          </a:xfrm>
          <a:prstGeom prst="rect">
            <a:avLst/>
          </a:prstGeom>
          <a:noFill/>
          <a:ln w="9525">
            <a:noFill/>
          </a:ln>
        </p:spPr>
      </p:pic>
      <p:pic>
        <p:nvPicPr>
          <p:cNvPr id="31747" name="图片 6"/>
          <p:cNvPicPr>
            <a:picLocks noChangeAspect="1"/>
          </p:cNvPicPr>
          <p:nvPr/>
        </p:nvPicPr>
        <p:blipFill>
          <a:blip r:embed="rId2"/>
          <a:srcRect t="88313"/>
          <a:stretch>
            <a:fillRect/>
          </a:stretch>
        </p:blipFill>
        <p:spPr>
          <a:xfrm>
            <a:off x="14288" y="6145213"/>
            <a:ext cx="12192000" cy="712787"/>
          </a:xfrm>
          <a:prstGeom prst="rect">
            <a:avLst/>
          </a:prstGeom>
          <a:noFill/>
          <a:ln w="9525">
            <a:noFill/>
          </a:ln>
        </p:spPr>
      </p:pic>
      <p:pic>
        <p:nvPicPr>
          <p:cNvPr id="31748" name="图片 5"/>
          <p:cNvPicPr>
            <a:picLocks noChangeAspect="1"/>
          </p:cNvPicPr>
          <p:nvPr/>
        </p:nvPicPr>
        <p:blipFill>
          <a:blip r:embed="rId3"/>
          <a:srcRect t="63721" r="80814"/>
          <a:stretch>
            <a:fillRect/>
          </a:stretch>
        </p:blipFill>
        <p:spPr>
          <a:xfrm>
            <a:off x="-11112" y="4646613"/>
            <a:ext cx="2339975" cy="2211387"/>
          </a:xfrm>
          <a:prstGeom prst="rect">
            <a:avLst/>
          </a:prstGeom>
          <a:noFill/>
          <a:ln w="9525">
            <a:noFill/>
          </a:ln>
        </p:spPr>
      </p:pic>
      <p:pic>
        <p:nvPicPr>
          <p:cNvPr id="31749" name="图片 7"/>
          <p:cNvPicPr>
            <a:picLocks noChangeAspect="1"/>
          </p:cNvPicPr>
          <p:nvPr/>
        </p:nvPicPr>
        <p:blipFill>
          <a:blip r:embed="rId4"/>
          <a:srcRect l="68037" t="24564" r="4666"/>
          <a:stretch>
            <a:fillRect/>
          </a:stretch>
        </p:blipFill>
        <p:spPr>
          <a:xfrm>
            <a:off x="8391525" y="1711325"/>
            <a:ext cx="3328988" cy="4598988"/>
          </a:xfrm>
          <a:prstGeom prst="rect">
            <a:avLst/>
          </a:prstGeom>
          <a:noFill/>
          <a:ln w="9525">
            <a:noFill/>
          </a:ln>
        </p:spPr>
      </p:pic>
      <p:pic>
        <p:nvPicPr>
          <p:cNvPr id="31750" name="图片 8"/>
          <p:cNvPicPr>
            <a:picLocks noChangeAspect="1"/>
          </p:cNvPicPr>
          <p:nvPr/>
        </p:nvPicPr>
        <p:blipFill>
          <a:blip r:embed="rId5"/>
          <a:srcRect l="24506" t="90901" r="66338"/>
          <a:stretch>
            <a:fillRect/>
          </a:stretch>
        </p:blipFill>
        <p:spPr>
          <a:xfrm>
            <a:off x="2987675" y="6305550"/>
            <a:ext cx="1116013" cy="554038"/>
          </a:xfrm>
          <a:prstGeom prst="rect">
            <a:avLst/>
          </a:prstGeom>
          <a:noFill/>
          <a:ln w="9525">
            <a:noFill/>
          </a:ln>
        </p:spPr>
      </p:pic>
      <p:pic>
        <p:nvPicPr>
          <p:cNvPr id="31751" name="图片 9"/>
          <p:cNvPicPr>
            <a:picLocks noChangeAspect="1"/>
          </p:cNvPicPr>
          <p:nvPr/>
        </p:nvPicPr>
        <p:blipFill>
          <a:blip r:embed="rId6"/>
          <a:srcRect l="18082" t="86542" r="71454"/>
          <a:stretch>
            <a:fillRect/>
          </a:stretch>
        </p:blipFill>
        <p:spPr>
          <a:xfrm>
            <a:off x="2152650" y="6048375"/>
            <a:ext cx="1276350" cy="820738"/>
          </a:xfrm>
          <a:prstGeom prst="rect">
            <a:avLst/>
          </a:prstGeom>
          <a:noFill/>
          <a:ln w="9525">
            <a:noFill/>
          </a:ln>
        </p:spPr>
      </p:pic>
      <p:pic>
        <p:nvPicPr>
          <p:cNvPr id="31752" name="图片 10"/>
          <p:cNvPicPr>
            <a:picLocks noChangeAspect="1"/>
          </p:cNvPicPr>
          <p:nvPr/>
        </p:nvPicPr>
        <p:blipFill>
          <a:blip r:embed="rId7"/>
          <a:srcRect l="26949" t="87006" r="60669"/>
          <a:stretch>
            <a:fillRect/>
          </a:stretch>
        </p:blipFill>
        <p:spPr>
          <a:xfrm>
            <a:off x="3302000" y="6054725"/>
            <a:ext cx="1509713" cy="792163"/>
          </a:xfrm>
          <a:prstGeom prst="rect">
            <a:avLst/>
          </a:prstGeom>
          <a:noFill/>
          <a:ln w="9525">
            <a:noFill/>
          </a:ln>
        </p:spPr>
      </p:pic>
      <p:pic>
        <p:nvPicPr>
          <p:cNvPr id="31753" name="图片 11"/>
          <p:cNvPicPr>
            <a:picLocks noChangeAspect="1"/>
          </p:cNvPicPr>
          <p:nvPr/>
        </p:nvPicPr>
        <p:blipFill>
          <a:blip r:embed="rId8"/>
          <a:srcRect t="84651" r="66948"/>
          <a:stretch>
            <a:fillRect/>
          </a:stretch>
        </p:blipFill>
        <p:spPr>
          <a:xfrm>
            <a:off x="-11112" y="5922963"/>
            <a:ext cx="4030662" cy="935037"/>
          </a:xfrm>
          <a:prstGeom prst="rect">
            <a:avLst/>
          </a:prstGeom>
          <a:noFill/>
          <a:ln w="9525">
            <a:noFill/>
          </a:ln>
        </p:spPr>
      </p:pic>
      <p:pic>
        <p:nvPicPr>
          <p:cNvPr id="31754" name="图片 12"/>
          <p:cNvPicPr>
            <a:picLocks noChangeAspect="1"/>
          </p:cNvPicPr>
          <p:nvPr/>
        </p:nvPicPr>
        <p:blipFill>
          <a:blip r:embed="rId9"/>
          <a:srcRect l="47267" t="78372"/>
          <a:stretch>
            <a:fillRect/>
          </a:stretch>
        </p:blipFill>
        <p:spPr>
          <a:xfrm>
            <a:off x="5784850" y="5538788"/>
            <a:ext cx="6427788" cy="1319212"/>
          </a:xfrm>
          <a:prstGeom prst="rect">
            <a:avLst/>
          </a:prstGeom>
          <a:noFill/>
          <a:ln w="9525">
            <a:noFill/>
          </a:ln>
        </p:spPr>
      </p:pic>
      <p:pic>
        <p:nvPicPr>
          <p:cNvPr id="31755" name="图片 13"/>
          <p:cNvPicPr>
            <a:picLocks noChangeAspect="1"/>
          </p:cNvPicPr>
          <p:nvPr/>
        </p:nvPicPr>
        <p:blipFill>
          <a:blip r:embed="rId10"/>
          <a:srcRect l="28256" t="78722" r="22035"/>
          <a:stretch>
            <a:fillRect/>
          </a:stretch>
        </p:blipFill>
        <p:spPr>
          <a:xfrm>
            <a:off x="3349625" y="5549900"/>
            <a:ext cx="6059488" cy="1296988"/>
          </a:xfrm>
          <a:prstGeom prst="rect">
            <a:avLst/>
          </a:prstGeom>
          <a:noFill/>
          <a:ln w="9525">
            <a:noFill/>
          </a:ln>
        </p:spPr>
      </p:pic>
      <p:pic>
        <p:nvPicPr>
          <p:cNvPr id="15" name="图片 14"/>
          <p:cNvPicPr>
            <a:picLocks noChangeAspect="1"/>
          </p:cNvPicPr>
          <p:nvPr/>
        </p:nvPicPr>
        <p:blipFill>
          <a:blip r:embed="rId11"/>
          <a:srcRect l="27994" t="39084" r="30232" b="21672"/>
          <a:stretch>
            <a:fillRect/>
          </a:stretch>
        </p:blipFill>
        <p:spPr>
          <a:xfrm>
            <a:off x="2282825" y="1379538"/>
            <a:ext cx="7037388" cy="3394075"/>
          </a:xfrm>
          <a:prstGeom prst="rect">
            <a:avLst/>
          </a:prstGeom>
          <a:noFill/>
          <a:ln w="9525">
            <a:noFill/>
          </a:ln>
        </p:spPr>
      </p:pic>
      <p:cxnSp>
        <p:nvCxnSpPr>
          <p:cNvPr id="16" name="直接连接符 15"/>
          <p:cNvCxnSpPr/>
          <p:nvPr/>
        </p:nvCxnSpPr>
        <p:spPr>
          <a:xfrm>
            <a:off x="4454525" y="3376613"/>
            <a:ext cx="32829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784630" y="4252724"/>
            <a:ext cx="2891790" cy="706755"/>
          </a:xfrm>
          <a:prstGeom prst="rect">
            <a:avLst/>
          </a:prstGeom>
          <a:noFill/>
        </p:spPr>
        <p:txBody>
          <a:bodyPr wrap="none">
            <a:spAutoFit/>
            <a:scene3d>
              <a:camera prst="orthographicFront"/>
              <a:lightRig rig="threePt" dir="t"/>
            </a:scene3d>
          </a:bodyPr>
          <a:lstStyle/>
          <a:p>
            <a:pPr marR="0" algn="ctr" defTabSz="914400" eaLnBrk="1" fontAlgn="auto" hangingPunct="1">
              <a:spcBef>
                <a:spcPts val="0"/>
              </a:spcBef>
              <a:spcAft>
                <a:spcPts val="0"/>
              </a:spcAft>
              <a:buClrTx/>
              <a:buSzTx/>
              <a:buFontTx/>
              <a:defRPr/>
            </a:pPr>
            <a:r>
              <a:rPr kumimoji="0" lang="en-US" altLang="zh-CN" sz="4000" kern="1200" cap="none" spc="0" normalizeH="0" baseline="0" noProof="0" dirty="0">
                <a:ln w="10160">
                  <a:solidFill>
                    <a:schemeClr val="accent5"/>
                  </a:solidFill>
                  <a:prstDash val="solid"/>
                </a:ln>
                <a:solidFill>
                  <a:srgbClr val="FF0000"/>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cs"/>
              </a:rPr>
              <a:t>——2020.3</a:t>
            </a:r>
            <a:endParaRPr kumimoji="0" lang="en-US" altLang="zh-CN" sz="4000" kern="1200" cap="none" spc="0" normalizeH="0" baseline="0" noProof="0" dirty="0">
              <a:ln w="10160">
                <a:solidFill>
                  <a:schemeClr val="accent5"/>
                </a:solidFill>
                <a:prstDash val="solid"/>
              </a:ln>
              <a:solidFill>
                <a:srgbClr val="FF0000"/>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cs"/>
            </a:endParaRPr>
          </a:p>
        </p:txBody>
      </p:sp>
      <p:sp>
        <p:nvSpPr>
          <p:cNvPr id="18" name="文本框 17"/>
          <p:cNvSpPr txBox="1"/>
          <p:nvPr/>
        </p:nvSpPr>
        <p:spPr>
          <a:xfrm>
            <a:off x="2152650" y="1565910"/>
            <a:ext cx="8533765" cy="2122805"/>
          </a:xfrm>
          <a:prstGeom prst="rect">
            <a:avLst/>
          </a:prstGeom>
          <a:noFill/>
        </p:spPr>
        <p:txBody>
          <a:bodyPr wrap="square">
            <a:spAutoFit/>
            <a:scene3d>
              <a:camera prst="orthographicFront"/>
              <a:lightRig rig="threePt" dir="t"/>
            </a:scene3d>
          </a:bodyPr>
          <a:lstStyle/>
          <a:p>
            <a:pPr marR="0" algn="ctr" defTabSz="914400" eaLnBrk="1" fontAlgn="auto" hangingPunct="1">
              <a:spcBef>
                <a:spcPts val="0"/>
              </a:spcBef>
              <a:spcAft>
                <a:spcPts val="0"/>
              </a:spcAft>
              <a:buClrTx/>
              <a:buSzTx/>
              <a:buFontTx/>
              <a:defRPr/>
            </a:pPr>
            <a:r>
              <a:rPr kumimoji="0" lang="zh-CN" altLang="en-US" sz="6600" b="1" kern="1200" cap="none" spc="0" normalizeH="0" baseline="0" noProof="0" dirty="0">
                <a:ln w="10160">
                  <a:solidFill>
                    <a:schemeClr val="accent5"/>
                  </a:solidFill>
                  <a:prstDash val="solid"/>
                </a:ln>
                <a:solidFill>
                  <a:srgbClr val="FF0000"/>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cs"/>
              </a:rPr>
              <a:t>山东省济南砚泉学校</a:t>
            </a:r>
            <a:endParaRPr kumimoji="0" lang="en-US" altLang="zh-CN" sz="6600" b="1" kern="1200" cap="none" spc="0" normalizeH="0" baseline="0" noProof="0" dirty="0">
              <a:ln w="10160">
                <a:solidFill>
                  <a:schemeClr val="accent5"/>
                </a:solidFill>
                <a:prstDash val="solid"/>
              </a:ln>
              <a:solidFill>
                <a:srgbClr val="FF0000"/>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cs"/>
            </a:endParaRPr>
          </a:p>
          <a:p>
            <a:pPr marR="0" algn="ctr" defTabSz="914400" eaLnBrk="1" fontAlgn="auto" hangingPunct="1">
              <a:spcBef>
                <a:spcPts val="0"/>
              </a:spcBef>
              <a:spcAft>
                <a:spcPts val="0"/>
              </a:spcAft>
              <a:buClrTx/>
              <a:buSzTx/>
              <a:buFontTx/>
              <a:defRPr/>
            </a:pPr>
            <a:r>
              <a:rPr kumimoji="0" lang="zh-CN" altLang="en-US" sz="6600" b="1" kern="1200" cap="none" spc="0" normalizeH="0" baseline="0" noProof="0" dirty="0">
                <a:ln w="10160">
                  <a:solidFill>
                    <a:schemeClr val="accent5"/>
                  </a:solidFill>
                  <a:prstDash val="solid"/>
                </a:ln>
                <a:solidFill>
                  <a:srgbClr val="FF0000"/>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cs"/>
              </a:rPr>
              <a:t>录制</a:t>
            </a:r>
            <a:endParaRPr kumimoji="0" lang="zh-CN" altLang="en-US" sz="6600" b="1" kern="1200" cap="none" spc="0" normalizeH="0" baseline="0" noProof="0" dirty="0">
              <a:ln w="10160">
                <a:solidFill>
                  <a:schemeClr val="accent5"/>
                </a:solidFill>
                <a:prstDash val="solid"/>
              </a:ln>
              <a:solidFill>
                <a:srgbClr val="FF0000"/>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cs"/>
            </a:endParaRPr>
          </a:p>
        </p:txBody>
      </p:sp>
    </p:spTree>
  </p:cSld>
  <p:clrMapOvr>
    <a:masterClrMapping/>
  </p:clrMapOvr>
  <p:transition spd="slow" advTm="78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repeatCount="indefinite"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PA_矩形 28"/>
          <p:cNvSpPr/>
          <p:nvPr/>
        </p:nvSpPr>
        <p:spPr>
          <a:xfrm>
            <a:off x="-17462" y="2628900"/>
            <a:ext cx="12209462" cy="4229100"/>
          </a:xfrm>
          <a:prstGeom prst="rect">
            <a:avLst/>
          </a:prstGeom>
          <a:blipFill rotWithShape="1">
            <a:blip r:embed="rId1">
              <a:alphaModFix amt="45000"/>
            </a:blip>
            <a:stretch>
              <a:fillRect/>
            </a:stretch>
          </a:blipFill>
          <a:ln w="12700">
            <a:noFill/>
          </a:ln>
        </p:spPr>
        <p:txBody>
          <a:bodyPr anchor="ctr"/>
          <a:p>
            <a:pPr algn="ctr"/>
            <a:endParaRPr>
              <a:solidFill>
                <a:srgbClr val="FDEADA"/>
              </a:solidFill>
              <a:latin typeface="等线" panose="02010600030101010101" charset="-122"/>
              <a:ea typeface="等线" panose="02010600030101010101" charset="-122"/>
              <a:sym typeface="等线" panose="02010600030101010101" charset="-122"/>
            </a:endParaRPr>
          </a:p>
        </p:txBody>
      </p:sp>
      <p:sp>
        <p:nvSpPr>
          <p:cNvPr id="3075" name="文本框 1"/>
          <p:cNvSpPr/>
          <p:nvPr/>
        </p:nvSpPr>
        <p:spPr>
          <a:xfrm>
            <a:off x="6350" y="1562100"/>
            <a:ext cx="12192000" cy="2892425"/>
          </a:xfrm>
          <a:prstGeom prst="rect">
            <a:avLst/>
          </a:prstGeom>
          <a:noFill/>
          <a:ln w="9525">
            <a:noFill/>
          </a:ln>
        </p:spPr>
        <p:txBody>
          <a:bodyPr lIns="119823" tIns="59911" rIns="119823" bIns="59911">
            <a:spAutoFit/>
          </a:bodyPr>
          <a:p>
            <a:pPr algn="ctr">
              <a:spcBef>
                <a:spcPts val="1200"/>
              </a:spcBef>
              <a:spcAft>
                <a:spcPts val="1200"/>
              </a:spcAft>
            </a:pPr>
            <a:r>
              <a:rPr lang="zh-CN" altLang="en-US" sz="8000" b="1" dirty="0">
                <a:solidFill>
                  <a:srgbClr val="000000"/>
                </a:solidFill>
                <a:latin typeface="隶书" panose="02010509060101010101" pitchFamily="1" charset="-122"/>
                <a:ea typeface="隶书" panose="02010509060101010101" pitchFamily="1" charset="-122"/>
                <a:sym typeface="隶书" panose="02010509060101010101" pitchFamily="1" charset="-122"/>
              </a:rPr>
              <a:t>第</a:t>
            </a:r>
            <a:r>
              <a:rPr lang="en-US" altLang="zh-CN" sz="8000" b="1" dirty="0">
                <a:solidFill>
                  <a:srgbClr val="000000"/>
                </a:solidFill>
                <a:latin typeface="隶书" panose="02010509060101010101" pitchFamily="1" charset="-122"/>
                <a:ea typeface="隶书" panose="02010509060101010101" pitchFamily="1" charset="-122"/>
                <a:sym typeface="隶书" panose="02010509060101010101" pitchFamily="1" charset="-122"/>
              </a:rPr>
              <a:t>12</a:t>
            </a:r>
            <a:r>
              <a:rPr lang="zh-CN" altLang="en-US" sz="8000" b="1" dirty="0">
                <a:solidFill>
                  <a:srgbClr val="000000"/>
                </a:solidFill>
                <a:latin typeface="隶书" panose="02010509060101010101" pitchFamily="1" charset="-122"/>
                <a:ea typeface="隶书" panose="02010509060101010101" pitchFamily="1" charset="-122"/>
                <a:sym typeface="隶书" panose="02010509060101010101" pitchFamily="1" charset="-122"/>
              </a:rPr>
              <a:t>课</a:t>
            </a:r>
            <a:endParaRPr lang="zh-CN" altLang="en-US" sz="8000" b="1" dirty="0">
              <a:solidFill>
                <a:srgbClr val="000000"/>
              </a:solidFill>
              <a:latin typeface="隶书" panose="02010509060101010101" pitchFamily="1" charset="-122"/>
              <a:ea typeface="隶书" panose="02010509060101010101" pitchFamily="1" charset="-122"/>
              <a:sym typeface="隶书" panose="02010509060101010101" pitchFamily="1" charset="-122"/>
            </a:endParaRPr>
          </a:p>
          <a:p>
            <a:pPr algn="ctr">
              <a:spcBef>
                <a:spcPts val="1200"/>
              </a:spcBef>
              <a:spcAft>
                <a:spcPts val="1200"/>
              </a:spcAft>
            </a:pPr>
            <a:r>
              <a:rPr lang="zh-CN" altLang="en-US" sz="8000" b="1" dirty="0">
                <a:solidFill>
                  <a:srgbClr val="000000"/>
                </a:solidFill>
                <a:latin typeface="隶书" panose="02010509060101010101" pitchFamily="1" charset="-122"/>
                <a:ea typeface="隶书" panose="02010509060101010101" pitchFamily="1" charset="-122"/>
                <a:sym typeface="隶书" panose="02010509060101010101" pitchFamily="1" charset="-122"/>
              </a:rPr>
              <a:t>宋元时期的都市和文化</a:t>
            </a:r>
            <a:endParaRPr lang="zh-CN" altLang="en-US" sz="8000" b="1" dirty="0">
              <a:solidFill>
                <a:srgbClr val="000000"/>
              </a:solidFill>
              <a:latin typeface="隶书" panose="02010509060101010101" pitchFamily="1" charset="-122"/>
              <a:ea typeface="隶书" panose="02010509060101010101" pitchFamily="1" charset="-122"/>
              <a:sym typeface="隶书" panose="02010509060101010101" pitchFamily="1" charset="-122"/>
            </a:endParaRPr>
          </a:p>
        </p:txBody>
      </p:sp>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500" fill="hold"/>
                                        <p:tgtEl>
                                          <p:spTgt spid="3075"/>
                                        </p:tgtEl>
                                        <p:attrNameLst>
                                          <p:attrName>ppt_w</p:attrName>
                                        </p:attrNameLst>
                                      </p:cBhvr>
                                      <p:tavLst>
                                        <p:tav tm="0">
                                          <p:val>
                                            <p:fltVal val="0.000000"/>
                                          </p:val>
                                        </p:tav>
                                        <p:tav tm="100000">
                                          <p:val>
                                            <p:strVal val="#ppt_w"/>
                                          </p:val>
                                        </p:tav>
                                      </p:tavLst>
                                    </p:anim>
                                    <p:anim calcmode="lin" valueType="num">
                                      <p:cBhvr>
                                        <p:cTn id="8" dur="500" fill="hold"/>
                                        <p:tgtEl>
                                          <p:spTgt spid="3075"/>
                                        </p:tgtEl>
                                        <p:attrNameLst>
                                          <p:attrName>ppt_h</p:attrName>
                                        </p:attrNameLst>
                                      </p:cBhvr>
                                      <p:tavLst>
                                        <p:tav tm="0">
                                          <p:val>
                                            <p:fltVal val="0.000000"/>
                                          </p:val>
                                        </p:tav>
                                        <p:tav tm="100000">
                                          <p:val>
                                            <p:strVal val="#ppt_h"/>
                                          </p:val>
                                        </p:tav>
                                      </p:tavLst>
                                    </p:anim>
                                    <p:animEffect filter="fade">
                                      <p:cBhvr>
                                        <p:cTn id="9"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98" name="组合 4097"/>
          <p:cNvGrpSpPr/>
          <p:nvPr/>
        </p:nvGrpSpPr>
        <p:grpSpPr>
          <a:xfrm>
            <a:off x="2136775" y="2852738"/>
            <a:ext cx="1654175" cy="1081087"/>
            <a:chOff x="0" y="0"/>
            <a:chExt cx="2643765" cy="2343151"/>
          </a:xfrm>
        </p:grpSpPr>
        <p:sp>
          <p:nvSpPr>
            <p:cNvPr id="4099" name="Freeform 5"/>
            <p:cNvSpPr/>
            <p:nvPr/>
          </p:nvSpPr>
          <p:spPr>
            <a:xfrm rot="10800000">
              <a:off x="0" y="0"/>
              <a:ext cx="2643765" cy="2343151"/>
            </a:xfrm>
            <a:custGeom>
              <a:avLst/>
              <a:gdLst>
                <a:gd name="txL" fmla="*/ 0 w 1375"/>
                <a:gd name="txT" fmla="*/ 0 h 1218"/>
                <a:gd name="txR" fmla="*/ 1375 w 1375"/>
                <a:gd name="txB" fmla="*/ 1218 h 1218"/>
              </a:gdLst>
              <a:ahLst/>
              <a:cxnLst>
                <a:cxn ang="0">
                  <a:pos x="407" y="1218"/>
                </a:cxn>
                <a:cxn ang="0">
                  <a:pos x="299" y="1156"/>
                </a:cxn>
                <a:cxn ang="0">
                  <a:pos x="19" y="671"/>
                </a:cxn>
                <a:cxn ang="0">
                  <a:pos x="19" y="547"/>
                </a:cxn>
                <a:cxn ang="0">
                  <a:pos x="299" y="62"/>
                </a:cxn>
                <a:cxn ang="0">
                  <a:pos x="407" y="0"/>
                </a:cxn>
                <a:cxn ang="0">
                  <a:pos x="967" y="0"/>
                </a:cxn>
                <a:cxn ang="0">
                  <a:pos x="1075" y="62"/>
                </a:cxn>
                <a:cxn ang="0">
                  <a:pos x="1355" y="547"/>
                </a:cxn>
                <a:cxn ang="0">
                  <a:pos x="1355" y="671"/>
                </a:cxn>
                <a:cxn ang="0">
                  <a:pos x="1075" y="1156"/>
                </a:cxn>
                <a:cxn ang="0">
                  <a:pos x="967" y="1218"/>
                </a:cxn>
                <a:cxn ang="0">
                  <a:pos x="407" y="1218"/>
                </a:cxn>
              </a:cxnLst>
              <a:rect l="txL" t="txT" r="txR" b="tx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F0000">
                <a:alpha val="100000"/>
              </a:srgbClr>
            </a:solidFill>
            <a:ln w="19050" cap="flat" cmpd="sng">
              <a:pattFill prst="horz">
                <a:fgClr>
                  <a:srgbClr val="000000"/>
                </a:fgClr>
                <a:bgClr>
                  <a:srgbClr val="FFFFFF"/>
                </a:bgClr>
              </a:pattFill>
              <a:prstDash val="solid"/>
              <a:bevel/>
              <a:headEnd type="none" w="med" len="med"/>
              <a:tailEnd type="none" w="med" len="med"/>
            </a:ln>
          </p:spPr>
          <p:txBody>
            <a:bodyPr lIns="87772" tIns="43886" rIns="87772" bIns="43886"/>
            <a:p>
              <a:endParaRPr sz="1700">
                <a:solidFill>
                  <a:srgbClr val="000000"/>
                </a:solidFill>
                <a:latin typeface="Calibri" panose="020F0502020204030204" pitchFamily="2" charset="0"/>
                <a:ea typeface="等线" panose="02010600030101010101" charset="-122"/>
                <a:sym typeface="Calibri" panose="020F0502020204030204" pitchFamily="2" charset="0"/>
              </a:endParaRPr>
            </a:p>
          </p:txBody>
        </p:sp>
        <p:sp>
          <p:nvSpPr>
            <p:cNvPr id="4100" name="Freeform 5"/>
            <p:cNvSpPr/>
            <p:nvPr/>
          </p:nvSpPr>
          <p:spPr>
            <a:xfrm rot="10800000">
              <a:off x="293558" y="260179"/>
              <a:ext cx="2056648" cy="1822794"/>
            </a:xfrm>
            <a:custGeom>
              <a:avLst/>
              <a:gdLst>
                <a:gd name="txL" fmla="*/ 0 w 1375"/>
                <a:gd name="txT" fmla="*/ 0 h 1218"/>
                <a:gd name="txR" fmla="*/ 1375 w 1375"/>
                <a:gd name="txB" fmla="*/ 1218 h 1218"/>
              </a:gdLst>
              <a:ahLst/>
              <a:cxnLst>
                <a:cxn ang="0">
                  <a:pos x="407" y="1218"/>
                </a:cxn>
                <a:cxn ang="0">
                  <a:pos x="299" y="1156"/>
                </a:cxn>
                <a:cxn ang="0">
                  <a:pos x="19" y="671"/>
                </a:cxn>
                <a:cxn ang="0">
                  <a:pos x="19" y="547"/>
                </a:cxn>
                <a:cxn ang="0">
                  <a:pos x="299" y="62"/>
                </a:cxn>
                <a:cxn ang="0">
                  <a:pos x="407" y="0"/>
                </a:cxn>
                <a:cxn ang="0">
                  <a:pos x="967" y="0"/>
                </a:cxn>
                <a:cxn ang="0">
                  <a:pos x="1075" y="62"/>
                </a:cxn>
                <a:cxn ang="0">
                  <a:pos x="1355" y="547"/>
                </a:cxn>
                <a:cxn ang="0">
                  <a:pos x="1355" y="671"/>
                </a:cxn>
                <a:cxn ang="0">
                  <a:pos x="1075" y="1156"/>
                </a:cxn>
                <a:cxn ang="0">
                  <a:pos x="967" y="1218"/>
                </a:cxn>
                <a:cxn ang="0">
                  <a:pos x="407" y="1218"/>
                </a:cxn>
              </a:cxnLst>
              <a:rect l="txL" t="txT" r="txR" b="tx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F0000">
                <a:alpha val="100000"/>
              </a:srgbClr>
            </a:solidFill>
            <a:ln w="19050" cap="flat" cmpd="sng">
              <a:pattFill prst="horz">
                <a:fgClr>
                  <a:srgbClr val="000000"/>
                </a:fgClr>
                <a:bgClr>
                  <a:srgbClr val="FFFFFF"/>
                </a:bgClr>
              </a:pattFill>
              <a:prstDash val="solid"/>
              <a:bevel/>
              <a:headEnd type="none" w="med" len="med"/>
              <a:tailEnd type="none" w="med" len="med"/>
            </a:ln>
          </p:spPr>
          <p:txBody>
            <a:bodyPr lIns="87772" tIns="43886" rIns="87772" bIns="43886"/>
            <a:p>
              <a:endParaRPr sz="1700">
                <a:solidFill>
                  <a:srgbClr val="000000"/>
                </a:solidFill>
                <a:latin typeface="Calibri" panose="020F0502020204030204" pitchFamily="2" charset="0"/>
                <a:ea typeface="等线" panose="02010600030101010101" charset="-122"/>
                <a:sym typeface="Calibri" panose="020F0502020204030204" pitchFamily="2" charset="0"/>
              </a:endParaRPr>
            </a:p>
          </p:txBody>
        </p:sp>
      </p:grpSp>
      <p:sp>
        <p:nvSpPr>
          <p:cNvPr id="4101" name="矩形 124"/>
          <p:cNvSpPr/>
          <p:nvPr/>
        </p:nvSpPr>
        <p:spPr>
          <a:xfrm>
            <a:off x="4152900" y="2636838"/>
            <a:ext cx="5472113" cy="1189037"/>
          </a:xfrm>
          <a:prstGeom prst="rect">
            <a:avLst/>
          </a:prstGeom>
          <a:noFill/>
          <a:ln w="9525">
            <a:noFill/>
          </a:ln>
        </p:spPr>
        <p:txBody>
          <a:bodyPr wrap="square">
            <a:spAutoFit/>
          </a:bodyPr>
          <a:p>
            <a:r>
              <a:rPr lang="zh-CN" altLang="en-US" sz="7200" b="1" dirty="0">
                <a:solidFill>
                  <a:srgbClr val="EA5E66"/>
                </a:solidFill>
                <a:latin typeface="华文新魏" panose="02010800040101010101" pitchFamily="2" charset="-122"/>
                <a:ea typeface="华文新魏" panose="02010800040101010101" pitchFamily="2" charset="-122"/>
                <a:sym typeface="华文新魏" panose="02010800040101010101" pitchFamily="2" charset="-122"/>
              </a:rPr>
              <a:t>词曲流行风</a:t>
            </a:r>
            <a:endParaRPr lang="zh-CN" altLang="en-US" sz="7200" b="1" dirty="0">
              <a:solidFill>
                <a:srgbClr val="EA5E66"/>
              </a:solidFill>
              <a:latin typeface="华文新魏" panose="02010800040101010101" pitchFamily="2" charset="-122"/>
              <a:ea typeface="华文新魏" panose="02010800040101010101" pitchFamily="2" charset="-122"/>
              <a:sym typeface="华文新魏" panose="02010800040101010101" pitchFamily="2" charset="-122"/>
            </a:endParaRPr>
          </a:p>
        </p:txBody>
      </p:sp>
      <p:sp>
        <p:nvSpPr>
          <p:cNvPr id="4102" name="矩形 3"/>
          <p:cNvSpPr/>
          <p:nvPr/>
        </p:nvSpPr>
        <p:spPr>
          <a:xfrm>
            <a:off x="4079875" y="1052513"/>
            <a:ext cx="4754563" cy="1189037"/>
          </a:xfrm>
          <a:prstGeom prst="rect">
            <a:avLst/>
          </a:prstGeom>
          <a:noFill/>
          <a:ln w="9525">
            <a:noFill/>
          </a:ln>
        </p:spPr>
        <p:txBody>
          <a:bodyPr wrap="none">
            <a:spAutoFit/>
          </a:bodyPr>
          <a:p>
            <a:pPr>
              <a:spcAft>
                <a:spcPts val="1200"/>
              </a:spcAft>
            </a:pPr>
            <a:r>
              <a:rPr lang="zh-CN" altLang="en-US" sz="7200" b="1" dirty="0">
                <a:solidFill>
                  <a:srgbClr val="7030A0"/>
                </a:solidFill>
                <a:latin typeface="华文新魏" panose="02010800040101010101" pitchFamily="2" charset="-122"/>
                <a:ea typeface="华文新魏" panose="02010800040101010101" pitchFamily="2" charset="-122"/>
                <a:sym typeface="华文新魏" panose="02010800040101010101" pitchFamily="2" charset="-122"/>
              </a:rPr>
              <a:t>都市写真集</a:t>
            </a:r>
            <a:endParaRPr lang="zh-CN" altLang="en-US" sz="7200" b="1" dirty="0">
              <a:solidFill>
                <a:srgbClr val="7030A0"/>
              </a:solidFill>
              <a:latin typeface="华文新魏" panose="02010800040101010101" pitchFamily="2" charset="-122"/>
              <a:ea typeface="华文新魏" panose="02010800040101010101" pitchFamily="2" charset="-122"/>
              <a:sym typeface="华文新魏" panose="02010800040101010101" pitchFamily="2" charset="-122"/>
            </a:endParaRPr>
          </a:p>
        </p:txBody>
      </p:sp>
      <p:grpSp>
        <p:nvGrpSpPr>
          <p:cNvPr id="4103" name="组合 4102"/>
          <p:cNvGrpSpPr/>
          <p:nvPr/>
        </p:nvGrpSpPr>
        <p:grpSpPr>
          <a:xfrm>
            <a:off x="2136775" y="1127125"/>
            <a:ext cx="1655763" cy="1152525"/>
            <a:chOff x="0" y="0"/>
            <a:chExt cx="2643765" cy="2343151"/>
          </a:xfrm>
        </p:grpSpPr>
        <p:sp>
          <p:nvSpPr>
            <p:cNvPr id="4104" name="Freeform 5"/>
            <p:cNvSpPr/>
            <p:nvPr/>
          </p:nvSpPr>
          <p:spPr>
            <a:xfrm rot="10800000">
              <a:off x="0" y="0"/>
              <a:ext cx="2643765" cy="2343151"/>
            </a:xfrm>
            <a:custGeom>
              <a:avLst/>
              <a:gdLst>
                <a:gd name="txL" fmla="*/ 0 w 1375"/>
                <a:gd name="txT" fmla="*/ 0 h 1218"/>
                <a:gd name="txR" fmla="*/ 1375 w 1375"/>
                <a:gd name="txB" fmla="*/ 1218 h 1218"/>
              </a:gdLst>
              <a:ahLst/>
              <a:cxnLst>
                <a:cxn ang="0">
                  <a:pos x="407" y="1218"/>
                </a:cxn>
                <a:cxn ang="0">
                  <a:pos x="299" y="1156"/>
                </a:cxn>
                <a:cxn ang="0">
                  <a:pos x="19" y="671"/>
                </a:cxn>
                <a:cxn ang="0">
                  <a:pos x="19" y="547"/>
                </a:cxn>
                <a:cxn ang="0">
                  <a:pos x="299" y="62"/>
                </a:cxn>
                <a:cxn ang="0">
                  <a:pos x="407" y="0"/>
                </a:cxn>
                <a:cxn ang="0">
                  <a:pos x="967" y="0"/>
                </a:cxn>
                <a:cxn ang="0">
                  <a:pos x="1075" y="62"/>
                </a:cxn>
                <a:cxn ang="0">
                  <a:pos x="1355" y="547"/>
                </a:cxn>
                <a:cxn ang="0">
                  <a:pos x="1355" y="671"/>
                </a:cxn>
                <a:cxn ang="0">
                  <a:pos x="1075" y="1156"/>
                </a:cxn>
                <a:cxn ang="0">
                  <a:pos x="967" y="1218"/>
                </a:cxn>
                <a:cxn ang="0">
                  <a:pos x="407" y="1218"/>
                </a:cxn>
              </a:cxnLst>
              <a:rect l="txL" t="txT" r="txR" b="tx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030A0"/>
            </a:solidFill>
            <a:ln w="19050" cap="flat" cmpd="sng">
              <a:pattFill prst="horz">
                <a:fgClr>
                  <a:srgbClr val="000000"/>
                </a:fgClr>
                <a:bgClr>
                  <a:srgbClr val="FFFFFF"/>
                </a:bgClr>
              </a:pattFill>
              <a:prstDash val="solid"/>
              <a:bevel/>
              <a:headEnd type="none" w="med" len="med"/>
              <a:tailEnd type="none" w="med" len="med"/>
            </a:ln>
          </p:spPr>
          <p:txBody>
            <a:bodyPr lIns="87772" tIns="43886" rIns="87772" bIns="43886"/>
            <a:p>
              <a:endParaRPr sz="1700">
                <a:solidFill>
                  <a:srgbClr val="000000"/>
                </a:solidFill>
                <a:latin typeface="Calibri" panose="020F0502020204030204" pitchFamily="2" charset="0"/>
                <a:ea typeface="等线" panose="02010600030101010101" charset="-122"/>
                <a:sym typeface="Calibri" panose="020F0502020204030204" pitchFamily="2" charset="0"/>
              </a:endParaRPr>
            </a:p>
          </p:txBody>
        </p:sp>
        <p:sp>
          <p:nvSpPr>
            <p:cNvPr id="4105" name="Freeform 5"/>
            <p:cNvSpPr/>
            <p:nvPr/>
          </p:nvSpPr>
          <p:spPr>
            <a:xfrm rot="10800000">
              <a:off x="293558" y="260179"/>
              <a:ext cx="2056648" cy="1822794"/>
            </a:xfrm>
            <a:custGeom>
              <a:avLst/>
              <a:gdLst>
                <a:gd name="txL" fmla="*/ 0 w 1375"/>
                <a:gd name="txT" fmla="*/ 0 h 1218"/>
                <a:gd name="txR" fmla="*/ 1375 w 1375"/>
                <a:gd name="txB" fmla="*/ 1218 h 1218"/>
              </a:gdLst>
              <a:ahLst/>
              <a:cxnLst>
                <a:cxn ang="0">
                  <a:pos x="407" y="1218"/>
                </a:cxn>
                <a:cxn ang="0">
                  <a:pos x="299" y="1156"/>
                </a:cxn>
                <a:cxn ang="0">
                  <a:pos x="19" y="671"/>
                </a:cxn>
                <a:cxn ang="0">
                  <a:pos x="19" y="547"/>
                </a:cxn>
                <a:cxn ang="0">
                  <a:pos x="299" y="62"/>
                </a:cxn>
                <a:cxn ang="0">
                  <a:pos x="407" y="0"/>
                </a:cxn>
                <a:cxn ang="0">
                  <a:pos x="967" y="0"/>
                </a:cxn>
                <a:cxn ang="0">
                  <a:pos x="1075" y="62"/>
                </a:cxn>
                <a:cxn ang="0">
                  <a:pos x="1355" y="547"/>
                </a:cxn>
                <a:cxn ang="0">
                  <a:pos x="1355" y="671"/>
                </a:cxn>
                <a:cxn ang="0">
                  <a:pos x="1075" y="1156"/>
                </a:cxn>
                <a:cxn ang="0">
                  <a:pos x="967" y="1218"/>
                </a:cxn>
                <a:cxn ang="0">
                  <a:pos x="407" y="1218"/>
                </a:cxn>
              </a:cxnLst>
              <a:rect l="txL" t="txT" r="txR" b="tx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030A0"/>
            </a:solidFill>
            <a:ln w="19050" cap="flat" cmpd="sng">
              <a:pattFill prst="horz">
                <a:fgClr>
                  <a:srgbClr val="000000"/>
                </a:fgClr>
                <a:bgClr>
                  <a:srgbClr val="FFFFFF"/>
                </a:bgClr>
              </a:pattFill>
              <a:prstDash val="solid"/>
              <a:bevel/>
              <a:headEnd type="none" w="med" len="med"/>
              <a:tailEnd type="none" w="med" len="med"/>
            </a:ln>
          </p:spPr>
          <p:txBody>
            <a:bodyPr lIns="87772" tIns="43886" rIns="87772" bIns="43886"/>
            <a:p>
              <a:endParaRPr sz="1700">
                <a:solidFill>
                  <a:srgbClr val="000000"/>
                </a:solidFill>
                <a:latin typeface="Calibri" panose="020F0502020204030204" pitchFamily="2" charset="0"/>
                <a:ea typeface="等线" panose="02010600030101010101" charset="-122"/>
                <a:sym typeface="Calibri" panose="020F0502020204030204" pitchFamily="2" charset="0"/>
              </a:endParaRPr>
            </a:p>
          </p:txBody>
        </p:sp>
      </p:grpSp>
      <p:grpSp>
        <p:nvGrpSpPr>
          <p:cNvPr id="4106" name="组合 4105"/>
          <p:cNvGrpSpPr/>
          <p:nvPr/>
        </p:nvGrpSpPr>
        <p:grpSpPr>
          <a:xfrm>
            <a:off x="2063750" y="4437063"/>
            <a:ext cx="1655763" cy="1152525"/>
            <a:chOff x="0" y="0"/>
            <a:chExt cx="2643765" cy="2343151"/>
          </a:xfrm>
        </p:grpSpPr>
        <p:sp>
          <p:nvSpPr>
            <p:cNvPr id="4107" name="Freeform 5"/>
            <p:cNvSpPr/>
            <p:nvPr/>
          </p:nvSpPr>
          <p:spPr>
            <a:xfrm rot="10800000">
              <a:off x="0" y="0"/>
              <a:ext cx="2643765" cy="2343151"/>
            </a:xfrm>
            <a:custGeom>
              <a:avLst/>
              <a:gdLst>
                <a:gd name="txL" fmla="*/ 0 w 1375"/>
                <a:gd name="txT" fmla="*/ 0 h 1218"/>
                <a:gd name="txR" fmla="*/ 1375 w 1375"/>
                <a:gd name="txB" fmla="*/ 1218 h 1218"/>
              </a:gdLst>
              <a:ahLst/>
              <a:cxnLst>
                <a:cxn ang="0">
                  <a:pos x="407" y="1218"/>
                </a:cxn>
                <a:cxn ang="0">
                  <a:pos x="299" y="1156"/>
                </a:cxn>
                <a:cxn ang="0">
                  <a:pos x="19" y="671"/>
                </a:cxn>
                <a:cxn ang="0">
                  <a:pos x="19" y="547"/>
                </a:cxn>
                <a:cxn ang="0">
                  <a:pos x="299" y="62"/>
                </a:cxn>
                <a:cxn ang="0">
                  <a:pos x="407" y="0"/>
                </a:cxn>
                <a:cxn ang="0">
                  <a:pos x="967" y="0"/>
                </a:cxn>
                <a:cxn ang="0">
                  <a:pos x="1075" y="62"/>
                </a:cxn>
                <a:cxn ang="0">
                  <a:pos x="1355" y="547"/>
                </a:cxn>
                <a:cxn ang="0">
                  <a:pos x="1355" y="671"/>
                </a:cxn>
                <a:cxn ang="0">
                  <a:pos x="1075" y="1156"/>
                </a:cxn>
                <a:cxn ang="0">
                  <a:pos x="967" y="1218"/>
                </a:cxn>
                <a:cxn ang="0">
                  <a:pos x="407" y="1218"/>
                </a:cxn>
              </a:cxnLst>
              <a:rect l="txL" t="txT" r="txR" b="tx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alpha val="100000"/>
              </a:schemeClr>
            </a:solidFill>
            <a:ln w="19050" cap="flat" cmpd="sng">
              <a:pattFill prst="horz">
                <a:fgClr>
                  <a:srgbClr val="000000"/>
                </a:fgClr>
                <a:bgClr>
                  <a:srgbClr val="FFFFFF"/>
                </a:bgClr>
              </a:pattFill>
              <a:prstDash val="solid"/>
              <a:miter/>
              <a:headEnd type="none" w="med" len="med"/>
              <a:tailEnd type="none" w="med" len="med"/>
            </a:ln>
          </p:spPr>
          <p:txBody>
            <a:bodyPr vert="horz" wrap="square" lIns="87772" tIns="43886" rIns="87772" bIns="43886" anchor="t"/>
            <a:p>
              <a:endParaRPr sz="1700">
                <a:solidFill>
                  <a:srgbClr val="000000"/>
                </a:solidFill>
                <a:latin typeface="Calibri" panose="020F0502020204030204" pitchFamily="2" charset="0"/>
                <a:ea typeface="等线" panose="02010600030101010101" charset="-122"/>
                <a:sym typeface="Calibri" panose="020F0502020204030204" pitchFamily="2" charset="0"/>
              </a:endParaRPr>
            </a:p>
          </p:txBody>
        </p:sp>
        <p:sp>
          <p:nvSpPr>
            <p:cNvPr id="4108" name="Freeform 5"/>
            <p:cNvSpPr/>
            <p:nvPr/>
          </p:nvSpPr>
          <p:spPr>
            <a:xfrm rot="10800000">
              <a:off x="293558" y="260179"/>
              <a:ext cx="2056648" cy="1822794"/>
            </a:xfrm>
            <a:custGeom>
              <a:avLst/>
              <a:gdLst>
                <a:gd name="txL" fmla="*/ 0 w 1375"/>
                <a:gd name="txT" fmla="*/ 0 h 1218"/>
                <a:gd name="txR" fmla="*/ 1375 w 1375"/>
                <a:gd name="txB" fmla="*/ 1218 h 1218"/>
              </a:gdLst>
              <a:ahLst/>
              <a:cxnLst>
                <a:cxn ang="0">
                  <a:pos x="407" y="1218"/>
                </a:cxn>
                <a:cxn ang="0">
                  <a:pos x="299" y="1156"/>
                </a:cxn>
                <a:cxn ang="0">
                  <a:pos x="19" y="671"/>
                </a:cxn>
                <a:cxn ang="0">
                  <a:pos x="19" y="547"/>
                </a:cxn>
                <a:cxn ang="0">
                  <a:pos x="299" y="62"/>
                </a:cxn>
                <a:cxn ang="0">
                  <a:pos x="407" y="0"/>
                </a:cxn>
                <a:cxn ang="0">
                  <a:pos x="967" y="0"/>
                </a:cxn>
                <a:cxn ang="0">
                  <a:pos x="1075" y="62"/>
                </a:cxn>
                <a:cxn ang="0">
                  <a:pos x="1355" y="547"/>
                </a:cxn>
                <a:cxn ang="0">
                  <a:pos x="1355" y="671"/>
                </a:cxn>
                <a:cxn ang="0">
                  <a:pos x="1075" y="1156"/>
                </a:cxn>
                <a:cxn ang="0">
                  <a:pos x="967" y="1218"/>
                </a:cxn>
                <a:cxn ang="0">
                  <a:pos x="407" y="1218"/>
                </a:cxn>
              </a:cxnLst>
              <a:rect l="txL" t="txT" r="txR" b="tx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alpha val="100000"/>
              </a:schemeClr>
            </a:solidFill>
            <a:ln w="19050" cap="flat" cmpd="sng">
              <a:pattFill prst="horz">
                <a:fgClr>
                  <a:srgbClr val="000000"/>
                </a:fgClr>
                <a:bgClr>
                  <a:srgbClr val="FFFFFF"/>
                </a:bgClr>
              </a:pattFill>
              <a:prstDash val="solid"/>
              <a:miter/>
              <a:headEnd type="none" w="med" len="med"/>
              <a:tailEnd type="none" w="med" len="med"/>
            </a:ln>
          </p:spPr>
          <p:txBody>
            <a:bodyPr vert="horz" wrap="square" lIns="87772" tIns="43886" rIns="87772" bIns="43886" anchor="t"/>
            <a:p>
              <a:endParaRPr sz="1700">
                <a:solidFill>
                  <a:srgbClr val="000000"/>
                </a:solidFill>
                <a:latin typeface="Calibri" panose="020F0502020204030204" pitchFamily="2" charset="0"/>
                <a:ea typeface="等线" panose="02010600030101010101" charset="-122"/>
                <a:sym typeface="Calibri" panose="020F0502020204030204" pitchFamily="2" charset="0"/>
              </a:endParaRPr>
            </a:p>
          </p:txBody>
        </p:sp>
      </p:grpSp>
      <p:sp>
        <p:nvSpPr>
          <p:cNvPr id="4109" name="矩形 124"/>
          <p:cNvSpPr/>
          <p:nvPr/>
        </p:nvSpPr>
        <p:spPr>
          <a:xfrm>
            <a:off x="4224338" y="4365625"/>
            <a:ext cx="5472112" cy="1187450"/>
          </a:xfrm>
          <a:prstGeom prst="rect">
            <a:avLst/>
          </a:prstGeom>
          <a:noFill/>
          <a:ln w="9525">
            <a:noFill/>
          </a:ln>
        </p:spPr>
        <p:txBody>
          <a:bodyPr vert="horz" wrap="square" anchor="t">
            <a:spAutoFit/>
          </a:bodyPr>
          <a:p>
            <a:r>
              <a:rPr lang="zh-CN" altLang="en-US" sz="7200" b="1" dirty="0">
                <a:solidFill>
                  <a:schemeClr val="accent1"/>
                </a:solidFill>
                <a:latin typeface="华文新魏" panose="02010800040101010101" pitchFamily="2" charset="-122"/>
                <a:ea typeface="华文新魏" panose="02010800040101010101" pitchFamily="2" charset="-122"/>
                <a:sym typeface="华文新魏" panose="02010800040101010101" pitchFamily="2" charset="-122"/>
              </a:rPr>
              <a:t>史书中华韵</a:t>
            </a:r>
            <a:endParaRPr lang="zh-CN" altLang="en-US" sz="7200" b="1" dirty="0">
              <a:solidFill>
                <a:schemeClr val="accent1"/>
              </a:solidFill>
              <a:latin typeface="华文新魏" panose="02010800040101010101" pitchFamily="2" charset="-122"/>
              <a:ea typeface="华文新魏" panose="02010800040101010101" pitchFamily="2" charset="-122"/>
              <a:sym typeface="华文新魏" panose="02010800040101010101" pitchFamily="2" charset="-122"/>
            </a:endParaRPr>
          </a:p>
        </p:txBody>
      </p:sp>
    </p:spTree>
  </p:cSld>
  <p:clrMapOvr>
    <a:masterClrMapping/>
  </p:clrMapOvr>
  <p:transition>
    <p:wheel spokes="8"/>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6" name="组合 6145"/>
          <p:cNvGrpSpPr/>
          <p:nvPr/>
        </p:nvGrpSpPr>
        <p:grpSpPr>
          <a:xfrm>
            <a:off x="7618095" y="1507173"/>
            <a:ext cx="842963" cy="2694940"/>
            <a:chOff x="19527" y="192468"/>
            <a:chExt cx="810052" cy="2759580"/>
          </a:xfrm>
        </p:grpSpPr>
        <p:sp>
          <p:nvSpPr>
            <p:cNvPr id="6147" name="矩形 5"/>
            <p:cNvSpPr/>
            <p:nvPr/>
          </p:nvSpPr>
          <p:spPr>
            <a:xfrm>
              <a:off x="432048" y="432048"/>
              <a:ext cx="360040" cy="2520000"/>
            </a:xfrm>
            <a:prstGeom prst="rect">
              <a:avLst/>
            </a:prstGeom>
            <a:solidFill>
              <a:srgbClr val="ACB8CA"/>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8" name="TextBox 6"/>
            <p:cNvSpPr/>
            <p:nvPr/>
          </p:nvSpPr>
          <p:spPr>
            <a:xfrm>
              <a:off x="19527" y="192468"/>
              <a:ext cx="810052" cy="378251"/>
            </a:xfrm>
            <a:prstGeom prst="rect">
              <a:avLst/>
            </a:prstGeom>
            <a:noFill/>
            <a:ln w="9525">
              <a:noFill/>
            </a:ln>
          </p:spPr>
          <p:txBody>
            <a:bodyPr wrap="none">
              <a:spAutoFit/>
            </a:bodyPr>
            <a:p>
              <a:r>
                <a:rPr lang="en-US" altLang="zh-CN" b="1" dirty="0">
                  <a:solidFill>
                    <a:srgbClr val="FFFF00"/>
                  </a:solidFill>
                  <a:latin typeface="微软雅黑" panose="020B0503020204020204" charset="-122"/>
                  <a:ea typeface="微软雅黑" panose="020B0503020204020204" charset="-122"/>
                  <a:sym typeface="微软雅黑" panose="020B0503020204020204" charset="-122"/>
                </a:rPr>
                <a:t>150</a:t>
              </a:r>
              <a:r>
                <a:rPr lang="zh-CN" altLang="en-US" b="1" dirty="0">
                  <a:solidFill>
                    <a:srgbClr val="FFFF00"/>
                  </a:solidFill>
                  <a:latin typeface="微软雅黑" panose="020B0503020204020204" charset="-122"/>
                  <a:ea typeface="微软雅黑" panose="020B0503020204020204" charset="-122"/>
                  <a:sym typeface="微软雅黑" panose="020B0503020204020204" charset="-122"/>
                </a:rPr>
                <a:t>万</a:t>
              </a:r>
              <a:endParaRPr lang="zh-CN" altLang="en-US" b="1" dirty="0">
                <a:solidFill>
                  <a:srgbClr val="FFFF00"/>
                </a:solidFill>
                <a:latin typeface="微软雅黑" panose="020B0503020204020204" charset="-122"/>
                <a:ea typeface="微软雅黑" panose="020B0503020204020204" charset="-122"/>
                <a:sym typeface="微软雅黑" panose="020B0503020204020204" charset="-122"/>
              </a:endParaRPr>
            </a:p>
          </p:txBody>
        </p:sp>
      </p:grpSp>
      <p:grpSp>
        <p:nvGrpSpPr>
          <p:cNvPr id="6149" name="组合 6148"/>
          <p:cNvGrpSpPr/>
          <p:nvPr/>
        </p:nvGrpSpPr>
        <p:grpSpPr>
          <a:xfrm>
            <a:off x="2160588" y="1671638"/>
            <a:ext cx="558800" cy="603250"/>
            <a:chOff x="0" y="0"/>
            <a:chExt cx="537581" cy="618084"/>
          </a:xfrm>
        </p:grpSpPr>
        <p:sp>
          <p:nvSpPr>
            <p:cNvPr id="6150" name="矩形 9"/>
            <p:cNvSpPr/>
            <p:nvPr/>
          </p:nvSpPr>
          <p:spPr>
            <a:xfrm>
              <a:off x="177541" y="546084"/>
              <a:ext cx="360040" cy="72000"/>
            </a:xfrm>
            <a:prstGeom prst="rect">
              <a:avLst/>
            </a:prstGeom>
            <a:gradFill rotWithShape="1">
              <a:gsLst>
                <a:gs pos="0">
                  <a:srgbClr val="6082CA">
                    <a:alpha val="100000"/>
                  </a:srgbClr>
                </a:gs>
                <a:gs pos="50000">
                  <a:srgbClr val="3C70CA">
                    <a:alpha val="100000"/>
                  </a:srgbClr>
                </a:gs>
                <a:gs pos="100000">
                  <a:srgbClr val="2E60B9">
                    <a:alpha val="100000"/>
                  </a:srgbClr>
                </a:gs>
              </a:gsLst>
              <a:lin ang="5400000" scaled="1"/>
              <a:tileRect/>
            </a:gra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51" name="TextBox 10"/>
            <p:cNvSpPr/>
            <p:nvPr/>
          </p:nvSpPr>
          <p:spPr>
            <a:xfrm>
              <a:off x="0" y="0"/>
              <a:ext cx="536148" cy="378472"/>
            </a:xfrm>
            <a:prstGeom prst="rect">
              <a:avLst/>
            </a:prstGeom>
            <a:noFill/>
            <a:ln w="9525">
              <a:noFill/>
            </a:ln>
          </p:spPr>
          <p:txBody>
            <a:bodyPr wrap="none">
              <a:spAutoFit/>
            </a:bodyPr>
            <a:p>
              <a:r>
                <a:rPr lang="en-US" altLang="zh-CN" b="1" dirty="0">
                  <a:solidFill>
                    <a:srgbClr val="3333FF"/>
                  </a:solidFill>
                  <a:latin typeface="微软雅黑" panose="020B0503020204020204" charset="-122"/>
                  <a:ea typeface="微软雅黑" panose="020B0503020204020204" charset="-122"/>
                  <a:sym typeface="微软雅黑" panose="020B0503020204020204" charset="-122"/>
                </a:rPr>
                <a:t>2</a:t>
              </a:r>
              <a:r>
                <a:rPr lang="zh-CN" altLang="en-US" b="1" dirty="0">
                  <a:solidFill>
                    <a:srgbClr val="3333FF"/>
                  </a:solidFill>
                  <a:latin typeface="微软雅黑" panose="020B0503020204020204" charset="-122"/>
                  <a:ea typeface="微软雅黑" panose="020B0503020204020204" charset="-122"/>
                  <a:sym typeface="微软雅黑" panose="020B0503020204020204" charset="-122"/>
                </a:rPr>
                <a:t>万</a:t>
              </a:r>
              <a:endParaRPr lang="zh-CN" altLang="en-US" b="1" dirty="0">
                <a:solidFill>
                  <a:srgbClr val="3333FF"/>
                </a:solidFill>
                <a:latin typeface="微软雅黑" panose="020B0503020204020204" charset="-122"/>
                <a:ea typeface="微软雅黑" panose="020B0503020204020204" charset="-122"/>
                <a:sym typeface="微软雅黑" panose="020B0503020204020204" charset="-122"/>
              </a:endParaRPr>
            </a:p>
          </p:txBody>
        </p:sp>
      </p:grpSp>
      <p:grpSp>
        <p:nvGrpSpPr>
          <p:cNvPr id="6152" name="组合 6151"/>
          <p:cNvGrpSpPr/>
          <p:nvPr/>
        </p:nvGrpSpPr>
        <p:grpSpPr>
          <a:xfrm>
            <a:off x="1744663" y="2232025"/>
            <a:ext cx="560387" cy="557213"/>
            <a:chOff x="0" y="0"/>
            <a:chExt cx="537581" cy="569665"/>
          </a:xfrm>
        </p:grpSpPr>
        <p:sp>
          <p:nvSpPr>
            <p:cNvPr id="6153" name="矩形 11"/>
            <p:cNvSpPr/>
            <p:nvPr/>
          </p:nvSpPr>
          <p:spPr>
            <a:xfrm>
              <a:off x="177541" y="461665"/>
              <a:ext cx="360040" cy="108000"/>
            </a:xfrm>
            <a:prstGeom prst="rect">
              <a:avLst/>
            </a:prstGeom>
            <a:gradFill rotWithShape="1">
              <a:gsLst>
                <a:gs pos="0">
                  <a:srgbClr val="6082CA">
                    <a:alpha val="100000"/>
                  </a:srgbClr>
                </a:gs>
                <a:gs pos="50000">
                  <a:srgbClr val="3C70CA">
                    <a:alpha val="100000"/>
                  </a:srgbClr>
                </a:gs>
                <a:gs pos="100000">
                  <a:srgbClr val="2E60B9">
                    <a:alpha val="100000"/>
                  </a:srgbClr>
                </a:gs>
              </a:gsLst>
              <a:lin ang="5400000" scaled="1"/>
              <a:tileRect/>
            </a:gra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54" name="TextBox 12"/>
            <p:cNvSpPr/>
            <p:nvPr/>
          </p:nvSpPr>
          <p:spPr>
            <a:xfrm>
              <a:off x="0" y="0"/>
              <a:ext cx="536149" cy="377973"/>
            </a:xfrm>
            <a:prstGeom prst="rect">
              <a:avLst/>
            </a:prstGeom>
            <a:noFill/>
            <a:ln w="9525">
              <a:noFill/>
            </a:ln>
          </p:spPr>
          <p:txBody>
            <a:bodyPr wrap="none">
              <a:spAutoFit/>
            </a:bodyPr>
            <a:p>
              <a:r>
                <a:rPr lang="en-US" altLang="zh-CN" b="1" dirty="0">
                  <a:solidFill>
                    <a:srgbClr val="3333FF"/>
                  </a:solidFill>
                  <a:latin typeface="微软雅黑" panose="020B0503020204020204" charset="-122"/>
                  <a:ea typeface="微软雅黑" panose="020B0503020204020204" charset="-122"/>
                  <a:sym typeface="微软雅黑" panose="020B0503020204020204" charset="-122"/>
                </a:rPr>
                <a:t>4</a:t>
              </a:r>
              <a:r>
                <a:rPr lang="zh-CN" altLang="en-US" b="1" dirty="0">
                  <a:solidFill>
                    <a:srgbClr val="3333FF"/>
                  </a:solidFill>
                  <a:latin typeface="微软雅黑" panose="020B0503020204020204" charset="-122"/>
                  <a:ea typeface="微软雅黑" panose="020B0503020204020204" charset="-122"/>
                  <a:sym typeface="微软雅黑" panose="020B0503020204020204" charset="-122"/>
                </a:rPr>
                <a:t>万</a:t>
              </a:r>
              <a:endParaRPr lang="zh-CN" altLang="en-US" b="1" dirty="0">
                <a:solidFill>
                  <a:srgbClr val="3333FF"/>
                </a:solidFill>
                <a:latin typeface="微软雅黑" panose="020B0503020204020204" charset="-122"/>
                <a:ea typeface="微软雅黑" panose="020B0503020204020204" charset="-122"/>
                <a:sym typeface="微软雅黑" panose="020B0503020204020204" charset="-122"/>
              </a:endParaRPr>
            </a:p>
          </p:txBody>
        </p:sp>
      </p:grpSp>
      <p:grpSp>
        <p:nvGrpSpPr>
          <p:cNvPr id="6155" name="组合 6154"/>
          <p:cNvGrpSpPr/>
          <p:nvPr/>
        </p:nvGrpSpPr>
        <p:grpSpPr>
          <a:xfrm>
            <a:off x="2795588" y="2443163"/>
            <a:ext cx="700087" cy="598487"/>
            <a:chOff x="0" y="0"/>
            <a:chExt cx="673255" cy="612048"/>
          </a:xfrm>
        </p:grpSpPr>
        <p:sp>
          <p:nvSpPr>
            <p:cNvPr id="6156" name="矩形 13"/>
            <p:cNvSpPr/>
            <p:nvPr/>
          </p:nvSpPr>
          <p:spPr>
            <a:xfrm>
              <a:off x="216024" y="432048"/>
              <a:ext cx="360040" cy="180000"/>
            </a:xfrm>
            <a:prstGeom prst="rect">
              <a:avLst/>
            </a:prstGeom>
            <a:gradFill rotWithShape="1">
              <a:gsLst>
                <a:gs pos="0">
                  <a:srgbClr val="6082CA">
                    <a:alpha val="100000"/>
                  </a:srgbClr>
                </a:gs>
                <a:gs pos="50000">
                  <a:srgbClr val="3C70CA">
                    <a:alpha val="100000"/>
                  </a:srgbClr>
                </a:gs>
                <a:gs pos="100000">
                  <a:srgbClr val="2E60B9">
                    <a:alpha val="100000"/>
                  </a:srgbClr>
                </a:gs>
              </a:gsLst>
              <a:lin ang="5400000" scaled="1"/>
              <a:tileRect/>
            </a:gra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57" name="TextBox 14"/>
            <p:cNvSpPr/>
            <p:nvPr/>
          </p:nvSpPr>
          <p:spPr>
            <a:xfrm>
              <a:off x="0" y="0"/>
              <a:ext cx="673255" cy="377689"/>
            </a:xfrm>
            <a:prstGeom prst="rect">
              <a:avLst/>
            </a:prstGeom>
            <a:noFill/>
            <a:ln w="9525">
              <a:noFill/>
            </a:ln>
          </p:spPr>
          <p:txBody>
            <a:bodyPr wrap="none">
              <a:spAutoFit/>
            </a:bodyPr>
            <a:p>
              <a:r>
                <a:rPr lang="en-US" altLang="zh-CN" b="1" dirty="0">
                  <a:solidFill>
                    <a:srgbClr val="3333FF"/>
                  </a:solidFill>
                  <a:latin typeface="微软雅黑" panose="020B0503020204020204" charset="-122"/>
                  <a:ea typeface="微软雅黑" panose="020B0503020204020204" charset="-122"/>
                  <a:sym typeface="微软雅黑" panose="020B0503020204020204" charset="-122"/>
                </a:rPr>
                <a:t>10</a:t>
              </a:r>
              <a:r>
                <a:rPr lang="zh-CN" altLang="en-US" b="1" dirty="0">
                  <a:solidFill>
                    <a:srgbClr val="3333FF"/>
                  </a:solidFill>
                  <a:latin typeface="微软雅黑" panose="020B0503020204020204" charset="-122"/>
                  <a:ea typeface="微软雅黑" panose="020B0503020204020204" charset="-122"/>
                  <a:sym typeface="微软雅黑" panose="020B0503020204020204" charset="-122"/>
                </a:rPr>
                <a:t>万</a:t>
              </a:r>
              <a:endParaRPr lang="zh-CN" altLang="en-US" b="1" dirty="0">
                <a:solidFill>
                  <a:srgbClr val="3333FF"/>
                </a:solidFill>
                <a:latin typeface="微软雅黑" panose="020B0503020204020204" charset="-122"/>
                <a:ea typeface="微软雅黑" panose="020B0503020204020204" charset="-122"/>
                <a:sym typeface="微软雅黑" panose="020B0503020204020204" charset="-122"/>
              </a:endParaRPr>
            </a:p>
          </p:txBody>
        </p:sp>
      </p:grpSp>
      <p:sp>
        <p:nvSpPr>
          <p:cNvPr id="6158" name="矩形 15"/>
          <p:cNvSpPr/>
          <p:nvPr/>
        </p:nvSpPr>
        <p:spPr>
          <a:xfrm>
            <a:off x="1242378" y="799465"/>
            <a:ext cx="9707562" cy="708025"/>
          </a:xfrm>
          <a:prstGeom prst="rect">
            <a:avLst/>
          </a:prstGeom>
          <a:solidFill>
            <a:schemeClr val="bg1"/>
          </a:solidFill>
          <a:ln w="9525" cap="flat" cmpd="sng">
            <a:solidFill>
              <a:srgbClr val="000000"/>
            </a:solidFill>
            <a:prstDash val="solid"/>
            <a:bevel/>
            <a:headEnd type="none" w="med" len="med"/>
            <a:tailEnd type="none" w="med" len="med"/>
          </a:ln>
        </p:spPr>
        <p:txBody>
          <a:bodyPr wrap="none">
            <a:spAutoFit/>
          </a:bodyPr>
          <a:p>
            <a:r>
              <a:rPr lang="zh-CN" altLang="en-US" sz="4000" b="1" dirty="0">
                <a:solidFill>
                  <a:srgbClr val="002060"/>
                </a:solidFill>
                <a:latin typeface="楷体" panose="02010609060101010101" pitchFamily="1" charset="-122"/>
                <a:ea typeface="楷体" panose="02010609060101010101" pitchFamily="1" charset="-122"/>
                <a:sym typeface="楷体" panose="02010609060101010101" pitchFamily="1" charset="-122"/>
              </a:rPr>
              <a:t>公元</a:t>
            </a:r>
            <a:r>
              <a:rPr lang="en-US" altLang="zh-CN" sz="4000" b="1" dirty="0">
                <a:solidFill>
                  <a:srgbClr val="002060"/>
                </a:solidFill>
                <a:latin typeface="楷体" panose="02010609060101010101" pitchFamily="1" charset="-122"/>
                <a:ea typeface="楷体" panose="02010609060101010101" pitchFamily="1" charset="-122"/>
                <a:sym typeface="楷体" panose="02010609060101010101" pitchFamily="1" charset="-122"/>
              </a:rPr>
              <a:t>12-13</a:t>
            </a:r>
            <a:r>
              <a:rPr lang="zh-CN" altLang="en-US" sz="4000" b="1" dirty="0">
                <a:solidFill>
                  <a:srgbClr val="002060"/>
                </a:solidFill>
                <a:latin typeface="楷体" panose="02010609060101010101" pitchFamily="1" charset="-122"/>
                <a:ea typeface="楷体" panose="02010609060101010101" pitchFamily="1" charset="-122"/>
                <a:sym typeface="楷体" panose="02010609060101010101" pitchFamily="1" charset="-122"/>
              </a:rPr>
              <a:t>世纪东西方城市人口对比（人）</a:t>
            </a:r>
            <a:endParaRPr lang="zh-CN" altLang="en-US" sz="4000" b="1" dirty="0">
              <a:solidFill>
                <a:srgbClr val="002060"/>
              </a:solidFill>
              <a:latin typeface="楷体" panose="02010609060101010101" pitchFamily="1" charset="-122"/>
              <a:ea typeface="楷体" panose="02010609060101010101" pitchFamily="1" charset="-122"/>
              <a:sym typeface="楷体" panose="02010609060101010101" pitchFamily="1" charset="-122"/>
            </a:endParaRPr>
          </a:p>
        </p:txBody>
      </p:sp>
      <p:sp>
        <p:nvSpPr>
          <p:cNvPr id="6159" name="椭圆 16"/>
          <p:cNvSpPr/>
          <p:nvPr/>
        </p:nvSpPr>
        <p:spPr>
          <a:xfrm>
            <a:off x="8121650" y="4283075"/>
            <a:ext cx="225425" cy="211138"/>
          </a:xfrm>
          <a:prstGeom prst="ellipse">
            <a:avLst/>
          </a:prstGeom>
          <a:gradFill rotWithShape="1">
            <a:gsLst>
              <a:gs pos="0">
                <a:srgbClr val="484848">
                  <a:alpha val="100000"/>
                </a:srgbClr>
              </a:gs>
              <a:gs pos="50000">
                <a:srgbClr val="000000">
                  <a:alpha val="100000"/>
                </a:srgbClr>
              </a:gs>
              <a:gs pos="100000">
                <a:srgbClr val="000000">
                  <a:alpha val="100000"/>
                </a:srgbClr>
              </a:gs>
            </a:gsLst>
            <a:lin ang="5400000" scaled="1"/>
            <a:tileRect/>
          </a:gradFill>
          <a:ln w="9525">
            <a:noFill/>
          </a:ln>
        </p:spPr>
        <p:txBody>
          <a:bodyPr lIns="119823" tIns="59911" rIns="119823" bIns="59911"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60" name="矩形 20"/>
          <p:cNvSpPr/>
          <p:nvPr/>
        </p:nvSpPr>
        <p:spPr>
          <a:xfrm>
            <a:off x="6543675" y="3778250"/>
            <a:ext cx="1831975" cy="1077913"/>
          </a:xfrm>
          <a:prstGeom prst="rect">
            <a:avLst/>
          </a:prstGeom>
          <a:noFill/>
          <a:ln w="9525">
            <a:noFill/>
          </a:ln>
        </p:spPr>
        <p:txBody>
          <a:bodyPr wrap="none">
            <a:spAutoFit/>
          </a:bodyPr>
          <a:p>
            <a:pPr algn="ctr"/>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东京</a:t>
            </a:r>
            <a:endParaRPr lang="en-US" altLang="zh-CN" sz="3200"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a:p>
            <a:pPr algn="ctr"/>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（开封）</a:t>
            </a:r>
            <a:endParaRPr lang="zh-CN" altLang="en-US" sz="32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1" name="椭圆 22"/>
          <p:cNvSpPr/>
          <p:nvPr/>
        </p:nvSpPr>
        <p:spPr>
          <a:xfrm>
            <a:off x="2432050" y="2276475"/>
            <a:ext cx="223838" cy="211138"/>
          </a:xfrm>
          <a:prstGeom prst="ellipse">
            <a:avLst/>
          </a:prstGeom>
          <a:gradFill rotWithShape="1">
            <a:gsLst>
              <a:gs pos="0">
                <a:srgbClr val="484848">
                  <a:alpha val="100000"/>
                </a:srgbClr>
              </a:gs>
              <a:gs pos="50000">
                <a:srgbClr val="000000">
                  <a:alpha val="100000"/>
                </a:srgbClr>
              </a:gs>
              <a:gs pos="100000">
                <a:srgbClr val="000000">
                  <a:alpha val="100000"/>
                </a:srgbClr>
              </a:gs>
            </a:gsLst>
            <a:lin ang="5400000" scaled="1"/>
            <a:tileRect/>
          </a:gradFill>
          <a:ln w="9525">
            <a:noFill/>
          </a:ln>
        </p:spPr>
        <p:txBody>
          <a:bodyPr lIns="119823" tIns="59911" rIns="119823" bIns="59911"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62" name="矩形 23"/>
          <p:cNvSpPr/>
          <p:nvPr/>
        </p:nvSpPr>
        <p:spPr>
          <a:xfrm>
            <a:off x="2570163" y="2032000"/>
            <a:ext cx="1111250" cy="647700"/>
          </a:xfrm>
          <a:prstGeom prst="rect">
            <a:avLst/>
          </a:prstGeom>
          <a:noFill/>
          <a:ln w="9525">
            <a:noFill/>
          </a:ln>
        </p:spPr>
        <p:txBody>
          <a:bodyPr wrap="none">
            <a:spAutoFit/>
          </a:bodyPr>
          <a:p>
            <a:r>
              <a:rPr lang="zh-CN" altLang="en-US" sz="3600" b="1" dirty="0">
                <a:solidFill>
                  <a:srgbClr val="000000"/>
                </a:solidFill>
                <a:latin typeface="楷体" panose="02010609060101010101" pitchFamily="1" charset="-122"/>
                <a:ea typeface="楷体" panose="02010609060101010101" pitchFamily="1" charset="-122"/>
                <a:sym typeface="楷体" panose="02010609060101010101" pitchFamily="1" charset="-122"/>
              </a:rPr>
              <a:t>伦敦</a:t>
            </a:r>
            <a:endParaRPr lang="zh-CN" altLang="en-US" sz="36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3" name="椭圆 24"/>
          <p:cNvSpPr/>
          <p:nvPr/>
        </p:nvSpPr>
        <p:spPr>
          <a:xfrm>
            <a:off x="2355850" y="2628900"/>
            <a:ext cx="225425" cy="211138"/>
          </a:xfrm>
          <a:prstGeom prst="ellipse">
            <a:avLst/>
          </a:prstGeom>
          <a:gradFill rotWithShape="1">
            <a:gsLst>
              <a:gs pos="0">
                <a:srgbClr val="484848">
                  <a:alpha val="100000"/>
                </a:srgbClr>
              </a:gs>
              <a:gs pos="50000">
                <a:srgbClr val="000000">
                  <a:alpha val="100000"/>
                </a:srgbClr>
              </a:gs>
              <a:gs pos="100000">
                <a:srgbClr val="000000">
                  <a:alpha val="100000"/>
                </a:srgbClr>
              </a:gs>
            </a:gsLst>
            <a:lin ang="5400000" scaled="1"/>
            <a:tileRect/>
          </a:gradFill>
          <a:ln w="9525">
            <a:noFill/>
          </a:ln>
        </p:spPr>
        <p:txBody>
          <a:bodyPr lIns="119823" tIns="59911" rIns="119823" bIns="59911"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64" name="矩形 25"/>
          <p:cNvSpPr/>
          <p:nvPr/>
        </p:nvSpPr>
        <p:spPr>
          <a:xfrm>
            <a:off x="885825" y="2590800"/>
            <a:ext cx="1111250" cy="646113"/>
          </a:xfrm>
          <a:prstGeom prst="rect">
            <a:avLst/>
          </a:prstGeom>
          <a:noFill/>
          <a:ln w="9525">
            <a:noFill/>
          </a:ln>
        </p:spPr>
        <p:txBody>
          <a:bodyPr wrap="none">
            <a:spAutoFit/>
          </a:bodyPr>
          <a:p>
            <a:r>
              <a:rPr lang="zh-CN" altLang="en-US" sz="3600" b="1" dirty="0">
                <a:solidFill>
                  <a:srgbClr val="000000"/>
                </a:solidFill>
                <a:latin typeface="楷体" panose="02010609060101010101" pitchFamily="1" charset="-122"/>
                <a:ea typeface="楷体" panose="02010609060101010101" pitchFamily="1" charset="-122"/>
                <a:sym typeface="楷体" panose="02010609060101010101" pitchFamily="1" charset="-122"/>
              </a:rPr>
              <a:t>巴黎</a:t>
            </a:r>
            <a:endParaRPr lang="zh-CN" altLang="en-US" sz="36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5" name="椭圆 26"/>
          <p:cNvSpPr/>
          <p:nvPr/>
        </p:nvSpPr>
        <p:spPr>
          <a:xfrm>
            <a:off x="2767013" y="2895600"/>
            <a:ext cx="223837" cy="211138"/>
          </a:xfrm>
          <a:prstGeom prst="ellipse">
            <a:avLst/>
          </a:prstGeom>
          <a:gradFill rotWithShape="1">
            <a:gsLst>
              <a:gs pos="0">
                <a:srgbClr val="484848">
                  <a:alpha val="100000"/>
                </a:srgbClr>
              </a:gs>
              <a:gs pos="50000">
                <a:srgbClr val="000000">
                  <a:alpha val="100000"/>
                </a:srgbClr>
              </a:gs>
              <a:gs pos="100000">
                <a:srgbClr val="000000">
                  <a:alpha val="100000"/>
                </a:srgbClr>
              </a:gs>
            </a:gsLst>
            <a:lin ang="5400000" scaled="1"/>
            <a:tileRect/>
          </a:gradFill>
          <a:ln w="9525">
            <a:noFill/>
          </a:ln>
        </p:spPr>
        <p:txBody>
          <a:bodyPr lIns="119823" tIns="59911" rIns="119823" bIns="59911"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66" name="矩形 27"/>
          <p:cNvSpPr/>
          <p:nvPr/>
        </p:nvSpPr>
        <p:spPr>
          <a:xfrm>
            <a:off x="2276475" y="3062288"/>
            <a:ext cx="1419225" cy="585787"/>
          </a:xfrm>
          <a:prstGeom prst="rect">
            <a:avLst/>
          </a:prstGeom>
          <a:noFill/>
          <a:ln w="9525">
            <a:noFill/>
          </a:ln>
        </p:spPr>
        <p:txBody>
          <a:bodyPr wrap="none">
            <a:spAutoFit/>
          </a:bodyPr>
          <a:p>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威尼斯</a:t>
            </a:r>
            <a:endParaRPr lang="zh-CN" altLang="en-US" sz="32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grpSp>
        <p:nvGrpSpPr>
          <p:cNvPr id="6167" name="组合 6166"/>
          <p:cNvGrpSpPr/>
          <p:nvPr/>
        </p:nvGrpSpPr>
        <p:grpSpPr>
          <a:xfrm>
            <a:off x="3689350" y="2836863"/>
            <a:ext cx="700088" cy="1400175"/>
            <a:chOff x="0" y="0"/>
            <a:chExt cx="673255" cy="1433673"/>
          </a:xfrm>
        </p:grpSpPr>
        <p:sp>
          <p:nvSpPr>
            <p:cNvPr id="6168" name="矩形 35"/>
            <p:cNvSpPr/>
            <p:nvPr/>
          </p:nvSpPr>
          <p:spPr>
            <a:xfrm>
              <a:off x="216024" y="533673"/>
              <a:ext cx="360040" cy="900000"/>
            </a:xfrm>
            <a:prstGeom prst="rect">
              <a:avLst/>
            </a:prstGeom>
            <a:gradFill rotWithShape="1">
              <a:gsLst>
                <a:gs pos="0">
                  <a:srgbClr val="6082CA">
                    <a:alpha val="100000"/>
                  </a:srgbClr>
                </a:gs>
                <a:gs pos="50000">
                  <a:srgbClr val="3C70CA">
                    <a:alpha val="100000"/>
                  </a:srgbClr>
                </a:gs>
                <a:gs pos="100000">
                  <a:srgbClr val="2E60B9">
                    <a:alpha val="100000"/>
                  </a:srgbClr>
                </a:gs>
              </a:gsLst>
              <a:lin ang="5400000" scaled="1"/>
              <a:tileRect/>
            </a:gra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69" name="TextBox 37"/>
            <p:cNvSpPr/>
            <p:nvPr/>
          </p:nvSpPr>
          <p:spPr>
            <a:xfrm>
              <a:off x="0" y="0"/>
              <a:ext cx="673255" cy="378180"/>
            </a:xfrm>
            <a:prstGeom prst="rect">
              <a:avLst/>
            </a:prstGeom>
            <a:noFill/>
            <a:ln w="9525">
              <a:noFill/>
            </a:ln>
          </p:spPr>
          <p:txBody>
            <a:bodyPr wrap="none">
              <a:spAutoFit/>
            </a:bodyPr>
            <a:p>
              <a:r>
                <a:rPr lang="en-US" altLang="zh-CN" b="1" dirty="0">
                  <a:solidFill>
                    <a:srgbClr val="3333FF"/>
                  </a:solidFill>
                  <a:latin typeface="微软雅黑" panose="020B0503020204020204" charset="-122"/>
                  <a:ea typeface="微软雅黑" panose="020B0503020204020204" charset="-122"/>
                  <a:sym typeface="微软雅黑" panose="020B0503020204020204" charset="-122"/>
                </a:rPr>
                <a:t>50</a:t>
              </a:r>
              <a:r>
                <a:rPr lang="zh-CN" altLang="en-US" b="1" dirty="0">
                  <a:solidFill>
                    <a:srgbClr val="3333FF"/>
                  </a:solidFill>
                  <a:latin typeface="微软雅黑" panose="020B0503020204020204" charset="-122"/>
                  <a:ea typeface="微软雅黑" panose="020B0503020204020204" charset="-122"/>
                  <a:sym typeface="微软雅黑" panose="020B0503020204020204" charset="-122"/>
                </a:rPr>
                <a:t>万</a:t>
              </a:r>
              <a:endParaRPr lang="zh-CN" altLang="en-US" b="1" dirty="0">
                <a:solidFill>
                  <a:srgbClr val="3333FF"/>
                </a:solidFill>
                <a:latin typeface="微软雅黑" panose="020B0503020204020204" charset="-122"/>
                <a:ea typeface="微软雅黑" panose="020B0503020204020204" charset="-122"/>
                <a:sym typeface="微软雅黑" panose="020B0503020204020204" charset="-122"/>
              </a:endParaRPr>
            </a:p>
          </p:txBody>
        </p:sp>
      </p:grpSp>
      <p:sp>
        <p:nvSpPr>
          <p:cNvPr id="6170" name="椭圆 38"/>
          <p:cNvSpPr/>
          <p:nvPr/>
        </p:nvSpPr>
        <p:spPr>
          <a:xfrm>
            <a:off x="3660775" y="4076700"/>
            <a:ext cx="223838" cy="211138"/>
          </a:xfrm>
          <a:prstGeom prst="ellipse">
            <a:avLst/>
          </a:prstGeom>
          <a:gradFill rotWithShape="1">
            <a:gsLst>
              <a:gs pos="0">
                <a:srgbClr val="484848">
                  <a:alpha val="100000"/>
                </a:srgbClr>
              </a:gs>
              <a:gs pos="50000">
                <a:srgbClr val="000000">
                  <a:alpha val="100000"/>
                </a:srgbClr>
              </a:gs>
              <a:gs pos="100000">
                <a:srgbClr val="000000">
                  <a:alpha val="100000"/>
                </a:srgbClr>
              </a:gs>
            </a:gsLst>
            <a:lin ang="5400000" scaled="1"/>
            <a:tileRect/>
          </a:gradFill>
          <a:ln w="9525">
            <a:noFill/>
          </a:ln>
        </p:spPr>
        <p:txBody>
          <a:bodyPr lIns="119823" tIns="59911" rIns="119823" bIns="59911"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71" name="矩形 39"/>
          <p:cNvSpPr/>
          <p:nvPr/>
        </p:nvSpPr>
        <p:spPr>
          <a:xfrm>
            <a:off x="3168650" y="4243388"/>
            <a:ext cx="1833563" cy="585787"/>
          </a:xfrm>
          <a:prstGeom prst="rect">
            <a:avLst/>
          </a:prstGeom>
          <a:noFill/>
          <a:ln w="9525">
            <a:noFill/>
          </a:ln>
        </p:spPr>
        <p:txBody>
          <a:bodyPr wrap="none">
            <a:spAutoFit/>
          </a:bodyPr>
          <a:p>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大马士革</a:t>
            </a:r>
            <a:endParaRPr lang="zh-CN" altLang="en-US" sz="32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grpSp>
        <p:nvGrpSpPr>
          <p:cNvPr id="6172" name="组合 6171"/>
          <p:cNvGrpSpPr/>
          <p:nvPr/>
        </p:nvGrpSpPr>
        <p:grpSpPr>
          <a:xfrm>
            <a:off x="7883525" y="2065338"/>
            <a:ext cx="952500" cy="2630487"/>
            <a:chOff x="0" y="0"/>
            <a:chExt cx="916129" cy="2693665"/>
          </a:xfrm>
        </p:grpSpPr>
        <p:sp>
          <p:nvSpPr>
            <p:cNvPr id="6173" name="矩形 29"/>
            <p:cNvSpPr/>
            <p:nvPr/>
          </p:nvSpPr>
          <p:spPr>
            <a:xfrm>
              <a:off x="556089" y="461665"/>
              <a:ext cx="360040" cy="2232000"/>
            </a:xfrm>
            <a:prstGeom prst="rect">
              <a:avLst/>
            </a:prstGeom>
            <a:gradFill rotWithShape="1">
              <a:gsLst>
                <a:gs pos="0">
                  <a:srgbClr val="F08B55">
                    <a:alpha val="100000"/>
                  </a:srgbClr>
                </a:gs>
                <a:gs pos="50000">
                  <a:srgbClr val="F67B26">
                    <a:alpha val="100000"/>
                  </a:srgbClr>
                </a:gs>
                <a:gs pos="100000">
                  <a:srgbClr val="E46A18">
                    <a:alpha val="100000"/>
                  </a:srgbClr>
                </a:gs>
              </a:gsLst>
              <a:lin ang="5400000" scaled="1"/>
              <a:tileRect/>
            </a:gra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74" name="TextBox 30"/>
            <p:cNvSpPr/>
            <p:nvPr/>
          </p:nvSpPr>
          <p:spPr>
            <a:xfrm>
              <a:off x="0" y="0"/>
              <a:ext cx="810360" cy="378093"/>
            </a:xfrm>
            <a:prstGeom prst="rect">
              <a:avLst/>
            </a:prstGeom>
            <a:noFill/>
            <a:ln w="9525">
              <a:noFill/>
            </a:ln>
          </p:spPr>
          <p:txBody>
            <a:bodyPr wrap="none">
              <a:spAutoFit/>
            </a:bodyPr>
            <a:p>
              <a:r>
                <a:rPr lang="en-US" altLang="zh-CN" b="1" dirty="0">
                  <a:solidFill>
                    <a:srgbClr val="FFFF00"/>
                  </a:solidFill>
                  <a:latin typeface="微软雅黑" panose="020B0503020204020204" charset="-122"/>
                  <a:ea typeface="微软雅黑" panose="020B0503020204020204" charset="-122"/>
                  <a:sym typeface="微软雅黑" panose="020B0503020204020204" charset="-122"/>
                </a:rPr>
                <a:t>124</a:t>
              </a:r>
              <a:r>
                <a:rPr lang="zh-CN" altLang="en-US" b="1" dirty="0">
                  <a:solidFill>
                    <a:srgbClr val="FFFF00"/>
                  </a:solidFill>
                  <a:latin typeface="微软雅黑" panose="020B0503020204020204" charset="-122"/>
                  <a:ea typeface="微软雅黑" panose="020B0503020204020204" charset="-122"/>
                  <a:sym typeface="微软雅黑" panose="020B0503020204020204" charset="-122"/>
                </a:rPr>
                <a:t>万</a:t>
              </a:r>
              <a:endParaRPr lang="zh-CN" altLang="en-US" b="1" dirty="0">
                <a:solidFill>
                  <a:srgbClr val="FFFF00"/>
                </a:solidFill>
                <a:latin typeface="微软雅黑" panose="020B0503020204020204" charset="-122"/>
                <a:ea typeface="微软雅黑" panose="020B0503020204020204" charset="-122"/>
                <a:sym typeface="微软雅黑" panose="020B0503020204020204" charset="-122"/>
              </a:endParaRPr>
            </a:p>
          </p:txBody>
        </p:sp>
      </p:grpSp>
      <p:sp>
        <p:nvSpPr>
          <p:cNvPr id="6175" name="椭圆 31"/>
          <p:cNvSpPr/>
          <p:nvPr/>
        </p:nvSpPr>
        <p:spPr>
          <a:xfrm>
            <a:off x="8469313" y="4683125"/>
            <a:ext cx="223837" cy="211138"/>
          </a:xfrm>
          <a:prstGeom prst="ellipse">
            <a:avLst/>
          </a:prstGeom>
          <a:gradFill rotWithShape="1">
            <a:gsLst>
              <a:gs pos="0">
                <a:srgbClr val="484848">
                  <a:alpha val="100000"/>
                </a:srgbClr>
              </a:gs>
              <a:gs pos="50000">
                <a:srgbClr val="000000">
                  <a:alpha val="100000"/>
                </a:srgbClr>
              </a:gs>
              <a:gs pos="100000">
                <a:srgbClr val="000000">
                  <a:alpha val="100000"/>
                </a:srgbClr>
              </a:gs>
            </a:gsLst>
            <a:lin ang="5400000" scaled="1"/>
            <a:tileRect/>
          </a:gradFill>
          <a:ln w="9525">
            <a:noFill/>
          </a:ln>
        </p:spPr>
        <p:txBody>
          <a:bodyPr lIns="119823" tIns="59911" rIns="119823" bIns="59911"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76" name="矩形 32"/>
          <p:cNvSpPr/>
          <p:nvPr/>
        </p:nvSpPr>
        <p:spPr>
          <a:xfrm>
            <a:off x="8047038" y="4892675"/>
            <a:ext cx="1004887" cy="585788"/>
          </a:xfrm>
          <a:prstGeom prst="rect">
            <a:avLst/>
          </a:prstGeom>
          <a:noFill/>
          <a:ln w="9525">
            <a:noFill/>
          </a:ln>
        </p:spPr>
        <p:txBody>
          <a:bodyPr wrap="none">
            <a:spAutoFit/>
          </a:bodyPr>
          <a:p>
            <a:r>
              <a:rPr lang="zh-CN" altLang="en-US" sz="3200" b="1" dirty="0">
                <a:solidFill>
                  <a:srgbClr val="000000"/>
                </a:solidFill>
                <a:latin typeface="华文中宋" panose="02010600040101010101" pitchFamily="2" charset="-122"/>
                <a:ea typeface="华文中宋" panose="02010600040101010101" pitchFamily="2" charset="-122"/>
                <a:sym typeface="华文中宋" panose="02010600040101010101" pitchFamily="2" charset="-122"/>
              </a:rPr>
              <a:t>临安</a:t>
            </a:r>
            <a:endParaRPr lang="zh-CN" altLang="en-US" sz="3200" dirty="0">
              <a:solidFill>
                <a:srgbClr val="000000"/>
              </a:solidFill>
              <a:latin typeface="华文中宋" panose="02010600040101010101" pitchFamily="2" charset="-122"/>
              <a:ea typeface="华文中宋" panose="02010600040101010101" pitchFamily="2" charset="-122"/>
              <a:sym typeface="华文中宋" panose="02010600040101010101" pitchFamily="2" charset="-122"/>
            </a:endParaRPr>
          </a:p>
        </p:txBody>
      </p:sp>
      <p:sp>
        <p:nvSpPr>
          <p:cNvPr id="6177" name="矩形 33"/>
          <p:cNvSpPr/>
          <p:nvPr/>
        </p:nvSpPr>
        <p:spPr>
          <a:xfrm>
            <a:off x="8847138" y="2522538"/>
            <a:ext cx="374650" cy="1900237"/>
          </a:xfrm>
          <a:prstGeom prst="rect">
            <a:avLst/>
          </a:prstGeom>
          <a:solidFill>
            <a:srgbClr val="3333FF"/>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78" name="矩形 40"/>
          <p:cNvSpPr/>
          <p:nvPr/>
        </p:nvSpPr>
        <p:spPr>
          <a:xfrm>
            <a:off x="9082088" y="4127500"/>
            <a:ext cx="1420812" cy="584200"/>
          </a:xfrm>
          <a:prstGeom prst="rect">
            <a:avLst/>
          </a:prstGeom>
          <a:noFill/>
          <a:ln w="9525">
            <a:noFill/>
          </a:ln>
        </p:spPr>
        <p:txBody>
          <a:bodyPr wrap="none">
            <a:spAutoFit/>
          </a:bodyPr>
          <a:p>
            <a:r>
              <a:rPr lang="zh-CN" altLang="en-US" sz="3200" b="1" dirty="0">
                <a:solidFill>
                  <a:srgbClr val="000000"/>
                </a:solidFill>
                <a:latin typeface="黑体" panose="02010600030101010101" charset="-122"/>
                <a:ea typeface="黑体" panose="02010600030101010101" charset="-122"/>
                <a:sym typeface="黑体" panose="02010600030101010101" charset="-122"/>
              </a:rPr>
              <a:t>元大都</a:t>
            </a:r>
            <a:endParaRPr lang="zh-CN" altLang="en-US" sz="3200" b="1" dirty="0">
              <a:solidFill>
                <a:srgbClr val="000000"/>
              </a:solidFill>
              <a:latin typeface="黑体" panose="02010600030101010101" charset="-122"/>
              <a:ea typeface="黑体" panose="02010600030101010101" charset="-122"/>
              <a:sym typeface="黑体" panose="02010600030101010101" charset="-122"/>
            </a:endParaRPr>
          </a:p>
        </p:txBody>
      </p:sp>
      <p:sp>
        <p:nvSpPr>
          <p:cNvPr id="6179" name="TextBox 41"/>
          <p:cNvSpPr/>
          <p:nvPr/>
        </p:nvSpPr>
        <p:spPr>
          <a:xfrm>
            <a:off x="9167813" y="2032000"/>
            <a:ext cx="842962" cy="369888"/>
          </a:xfrm>
          <a:prstGeom prst="rect">
            <a:avLst/>
          </a:prstGeom>
          <a:noFill/>
          <a:ln w="9525">
            <a:noFill/>
          </a:ln>
        </p:spPr>
        <p:txBody>
          <a:bodyPr wrap="none">
            <a:spAutoFit/>
          </a:bodyPr>
          <a:p>
            <a:r>
              <a:rPr lang="en-US" altLang="zh-CN" b="1" dirty="0">
                <a:solidFill>
                  <a:srgbClr val="FFFF00"/>
                </a:solidFill>
                <a:latin typeface="微软雅黑" panose="020B0503020204020204" charset="-122"/>
                <a:ea typeface="微软雅黑" panose="020B0503020204020204" charset="-122"/>
                <a:sym typeface="微软雅黑" panose="020B0503020204020204" charset="-122"/>
              </a:rPr>
              <a:t>110</a:t>
            </a:r>
            <a:r>
              <a:rPr lang="zh-CN" altLang="en-US" b="1" dirty="0">
                <a:solidFill>
                  <a:srgbClr val="FFFF00"/>
                </a:solidFill>
                <a:latin typeface="微软雅黑" panose="020B0503020204020204" charset="-122"/>
                <a:ea typeface="微软雅黑" panose="020B0503020204020204" charset="-122"/>
                <a:sym typeface="微软雅黑" panose="020B0503020204020204" charset="-122"/>
              </a:rPr>
              <a:t>万</a:t>
            </a:r>
            <a:endParaRPr lang="zh-CN" altLang="en-US" b="1" dirty="0">
              <a:solidFill>
                <a:srgbClr val="FFFF00"/>
              </a:solidFill>
              <a:latin typeface="微软雅黑" panose="020B0503020204020204" charset="-122"/>
              <a:ea typeface="微软雅黑" panose="020B0503020204020204" charset="-122"/>
              <a:sym typeface="微软雅黑" panose="020B0503020204020204" charset="-122"/>
            </a:endParaRPr>
          </a:p>
        </p:txBody>
      </p:sp>
      <p:sp>
        <p:nvSpPr>
          <p:cNvPr id="6180" name="椭圆 42"/>
          <p:cNvSpPr/>
          <p:nvPr/>
        </p:nvSpPr>
        <p:spPr>
          <a:xfrm>
            <a:off x="8924925" y="4405313"/>
            <a:ext cx="223838" cy="211137"/>
          </a:xfrm>
          <a:prstGeom prst="ellipse">
            <a:avLst/>
          </a:prstGeom>
          <a:gradFill rotWithShape="1">
            <a:gsLst>
              <a:gs pos="0">
                <a:srgbClr val="484848">
                  <a:alpha val="100000"/>
                </a:srgbClr>
              </a:gs>
              <a:gs pos="50000">
                <a:srgbClr val="000000">
                  <a:alpha val="100000"/>
                </a:srgbClr>
              </a:gs>
              <a:gs pos="100000">
                <a:srgbClr val="000000">
                  <a:alpha val="100000"/>
                </a:srgbClr>
              </a:gs>
            </a:gsLst>
            <a:lin ang="5400000" scaled="1"/>
            <a:tileRect/>
          </a:gradFill>
          <a:ln w="9525">
            <a:noFill/>
          </a:ln>
        </p:spPr>
        <p:txBody>
          <a:bodyPr lIns="119823" tIns="59911" rIns="119823" bIns="59911"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81" name="矩形 44"/>
          <p:cNvSpPr/>
          <p:nvPr/>
        </p:nvSpPr>
        <p:spPr>
          <a:xfrm>
            <a:off x="438150" y="1741170"/>
            <a:ext cx="11315700" cy="4154488"/>
          </a:xfrm>
          <a:prstGeom prst="rect">
            <a:avLst/>
          </a:prstGeom>
          <a:blipFill rotWithShape="1">
            <a:blip r:embed="rId1"/>
            <a:stretch>
              <a:fillRect/>
            </a:stretch>
          </a:blipFill>
          <a:ln w="9525">
            <a:noFill/>
          </a:ln>
        </p:spPr>
        <p:txBody>
          <a:bodyPr>
            <a:spAutoFit/>
          </a:bodyPr>
          <a:p>
            <a:pPr>
              <a:spcBef>
                <a:spcPts val="1200"/>
              </a:spcBef>
            </a:pPr>
            <a:r>
              <a:rPr lang="en-US" altLang="zh-CN" sz="4400" dirty="0">
                <a:solidFill>
                  <a:srgbClr val="000000"/>
                </a:solidFill>
                <a:latin typeface="黑体" panose="02010600030101010101" charset="-122"/>
                <a:ea typeface="黑体" panose="02010600030101010101" charset="-122"/>
                <a:sym typeface="黑体" panose="02010600030101010101" charset="-122"/>
              </a:rPr>
              <a:t>   </a:t>
            </a:r>
            <a:r>
              <a:rPr lang="en-US" altLang="zh-CN"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在这个世界里，</a:t>
            </a:r>
            <a:r>
              <a:rPr lang="zh-CN" altLang="en-US" sz="4400" b="1" dirty="0">
                <a:solidFill>
                  <a:srgbClr val="FF0000"/>
                </a:solidFill>
                <a:latin typeface="楷体" panose="02010609060101010101" pitchFamily="1" charset="-122"/>
                <a:ea typeface="楷体" panose="02010609060101010101" pitchFamily="1" charset="-122"/>
                <a:sym typeface="楷体" panose="02010609060101010101" pitchFamily="1" charset="-122"/>
              </a:rPr>
              <a:t>宫殿庞大如城市</a:t>
            </a:r>
            <a:r>
              <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4400" b="1" dirty="0">
                <a:solidFill>
                  <a:srgbClr val="FF0000"/>
                </a:solidFill>
                <a:latin typeface="楷体" panose="02010609060101010101" pitchFamily="1" charset="-122"/>
                <a:ea typeface="楷体" panose="02010609060101010101" pitchFamily="1" charset="-122"/>
                <a:sym typeface="楷体" panose="02010609060101010101" pitchFamily="1" charset="-122"/>
              </a:rPr>
              <a:t>一座城市拥有上千座桥梁</a:t>
            </a:r>
            <a:r>
              <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，人们可以乘画舫边游玩边用晚餐。运河将各条河流连接起来，</a:t>
            </a:r>
            <a:r>
              <a:rPr lang="zh-CN" altLang="en-US" sz="4400" b="1" dirty="0">
                <a:solidFill>
                  <a:srgbClr val="FF0000"/>
                </a:solidFill>
                <a:latin typeface="楷体" panose="02010609060101010101" pitchFamily="1" charset="-122"/>
                <a:ea typeface="楷体" panose="02010609060101010101" pitchFamily="1" charset="-122"/>
                <a:sym typeface="楷体" panose="02010609060101010101" pitchFamily="1" charset="-122"/>
              </a:rPr>
              <a:t>河上货船熙熙攘攘</a:t>
            </a:r>
            <a:r>
              <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4400" b="1" dirty="0">
                <a:solidFill>
                  <a:srgbClr val="FF0000"/>
                </a:solidFill>
                <a:latin typeface="楷体" panose="02010609060101010101" pitchFamily="1" charset="-122"/>
                <a:ea typeface="楷体" panose="02010609060101010101" pitchFamily="1" charset="-122"/>
                <a:sym typeface="楷体" panose="02010609060101010101" pitchFamily="1" charset="-122"/>
              </a:rPr>
              <a:t>纸币普遍使用。</a:t>
            </a:r>
            <a:r>
              <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而与此同时纸张在西方还是稀罕事物</a:t>
            </a:r>
            <a:r>
              <a:rPr lang="en-US" altLang="zh-CN" sz="4400" b="1" dirty="0">
                <a:solidFill>
                  <a:schemeClr val="tx1"/>
                </a:solidFill>
                <a:latin typeface="楷体" panose="02010609060101010101" pitchFamily="1" charset="-122"/>
                <a:ea typeface="楷体" panose="02010609060101010101" pitchFamily="1" charset="-122"/>
                <a:sym typeface="楷体" panose="02010609060101010101" pitchFamily="1" charset="-122"/>
              </a:rPr>
              <a:t>”</a:t>
            </a:r>
            <a:r>
              <a:rPr lang="zh-CN" altLang="en-US" sz="4400" b="1" dirty="0">
                <a:solidFill>
                  <a:schemeClr val="tx1"/>
                </a:solidFill>
                <a:latin typeface="黑体" panose="02010600030101010101" charset="-122"/>
                <a:ea typeface="黑体" panose="02010600030101010101" charset="-122"/>
                <a:sym typeface="黑体" panose="02010600030101010101" charset="-122"/>
              </a:rPr>
              <a:t>。</a:t>
            </a:r>
            <a:r>
              <a:rPr lang="zh-CN" altLang="en-US" sz="4400" b="1" dirty="0">
                <a:solidFill>
                  <a:srgbClr val="C00000"/>
                </a:solidFill>
                <a:latin typeface="黑体" panose="02010600030101010101" charset="-122"/>
                <a:ea typeface="黑体" panose="02010600030101010101" charset="-122"/>
                <a:sym typeface="黑体" panose="02010600030101010101" charset="-122"/>
              </a:rPr>
              <a:t>              </a:t>
            </a:r>
            <a:br>
              <a:rPr lang="zh-CN" altLang="en-US" sz="4400" b="1" dirty="0">
                <a:solidFill>
                  <a:srgbClr val="C00000"/>
                </a:solidFill>
                <a:latin typeface="黑体" panose="02010600030101010101" charset="-122"/>
                <a:ea typeface="黑体" panose="02010600030101010101" charset="-122"/>
                <a:sym typeface="黑体" panose="02010600030101010101" charset="-122"/>
              </a:rPr>
            </a:br>
            <a:r>
              <a:rPr lang="en-US" altLang="zh-CN" sz="4400" b="1" dirty="0">
                <a:solidFill>
                  <a:srgbClr val="C00000"/>
                </a:solidFill>
                <a:latin typeface="黑体" panose="02010600030101010101" charset="-122"/>
                <a:ea typeface="黑体" panose="02010600030101010101" charset="-122"/>
                <a:sym typeface="黑体" panose="02010600030101010101" charset="-122"/>
              </a:rPr>
              <a:t>                </a:t>
            </a:r>
            <a:r>
              <a:rPr lang="en-US" altLang="zh-CN"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马克</a:t>
            </a:r>
            <a:r>
              <a:rPr lang="en-US" altLang="zh-CN"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波罗行纪</a:t>
            </a:r>
            <a:r>
              <a:rPr lang="en-US" altLang="zh-CN" sz="44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endParaRPr lang="zh-CN" altLang="en-US" sz="4400"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p:txBody>
      </p:sp>
      <p:sp>
        <p:nvSpPr>
          <p:cNvPr id="6182" name="TextBox 43"/>
          <p:cNvSpPr/>
          <p:nvPr/>
        </p:nvSpPr>
        <p:spPr>
          <a:xfrm>
            <a:off x="1744663" y="5895975"/>
            <a:ext cx="7878762" cy="708025"/>
          </a:xfrm>
          <a:prstGeom prst="rect">
            <a:avLst/>
          </a:prstGeom>
          <a:solidFill>
            <a:schemeClr val="bg1"/>
          </a:solidFill>
          <a:ln w="9525">
            <a:noFill/>
          </a:ln>
        </p:spPr>
        <p:txBody>
          <a:bodyPr wrap="none">
            <a:spAutoFit/>
          </a:bodyPr>
          <a:p>
            <a:r>
              <a:rPr lang="zh-CN" altLang="en-US" sz="4000" b="1" dirty="0">
                <a:solidFill>
                  <a:srgbClr val="0000CC"/>
                </a:solidFill>
                <a:latin typeface="微软雅黑" panose="020B0503020204020204" charset="-122"/>
                <a:ea typeface="微软雅黑" panose="020B0503020204020204" charset="-122"/>
                <a:sym typeface="微软雅黑" panose="020B0503020204020204" charset="-122"/>
              </a:rPr>
              <a:t>说一说，通过比较你发现了什么？</a:t>
            </a:r>
            <a:endParaRPr lang="zh-CN" altLang="en-US" sz="4000" b="1" dirty="0">
              <a:solidFill>
                <a:srgbClr val="0000CC"/>
              </a:solidFill>
              <a:latin typeface="微软雅黑" panose="020B0503020204020204" charset="-122"/>
              <a:ea typeface="微软雅黑" panose="020B0503020204020204" charset="-122"/>
              <a:sym typeface="微软雅黑" panose="020B0503020204020204" charset="-122"/>
            </a:endParaRPr>
          </a:p>
        </p:txBody>
      </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2" name="文本框 1"/>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一、都市写真集</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181"/>
                                        </p:tgtEl>
                                        <p:attrNameLst>
                                          <p:attrName>style.visibility</p:attrName>
                                        </p:attrNameLst>
                                      </p:cBhvr>
                                      <p:to>
                                        <p:strVal val="visible"/>
                                      </p:to>
                                    </p:set>
                                    <p:animEffect filter="fade">
                                      <p:cBhvr>
                                        <p:cTn id="7" dur="1000"/>
                                        <p:tgtEl>
                                          <p:spTgt spid="6181"/>
                                        </p:tgtEl>
                                      </p:cBhvr>
                                    </p:animEffect>
                                    <p:anim calcmode="lin" valueType="num">
                                      <p:cBhvr>
                                        <p:cTn id="8" dur="1000" fill="hold"/>
                                        <p:tgtEl>
                                          <p:spTgt spid="6181"/>
                                        </p:tgtEl>
                                        <p:attrNameLst>
                                          <p:attrName>ppt_x</p:attrName>
                                        </p:attrNameLst>
                                      </p:cBhvr>
                                      <p:tavLst>
                                        <p:tav tm="0">
                                          <p:val>
                                            <p:strVal val="#ppt_x"/>
                                          </p:val>
                                        </p:tav>
                                        <p:tav tm="100000">
                                          <p:val>
                                            <p:strVal val="#ppt_x"/>
                                          </p:val>
                                        </p:tav>
                                      </p:tavLst>
                                    </p:anim>
                                    <p:anim calcmode="lin" valueType="num">
                                      <p:cBhvr>
                                        <p:cTn id="9" dur="900" decel="100000" fill="hold"/>
                                        <p:tgtEl>
                                          <p:spTgt spid="618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181"/>
                                        </p:tgtEl>
                                        <p:attrNameLst>
                                          <p:attrName>ppt_y</p:attrName>
                                        </p:attrNameLst>
                                      </p:cBhvr>
                                      <p:tavLst>
                                        <p:tav tm="0">
                                          <p:val>
                                            <p:strVal val="#ppt_y-.03"/>
                                          </p:val>
                                        </p:tav>
                                        <p:tav tm="100000">
                                          <p:val>
                                            <p:strVal val="#ppt_y"/>
                                          </p:val>
                                        </p:tav>
                                      </p:tavLst>
                                    </p:anim>
                                  </p:childTnLst>
                                </p:cTn>
                              </p:par>
                              <p:par>
                                <p:cTn id="11" presetID="2" presetClass="exit" presetSubtype="4" fill="hold" grpId="0" nodeType="withEffect">
                                  <p:stCondLst>
                                    <p:cond delay="0"/>
                                  </p:stCondLst>
                                  <p:childTnLst>
                                    <p:anim calcmode="lin" valueType="num">
                                      <p:cBhvr>
                                        <p:cTn id="12" dur="500"/>
                                        <p:tgtEl>
                                          <p:spTgt spid="6182"/>
                                        </p:tgtEl>
                                        <p:attrNameLst>
                                          <p:attrName>ppt_x</p:attrName>
                                        </p:attrNameLst>
                                      </p:cBhvr>
                                      <p:tavLst>
                                        <p:tav tm="0">
                                          <p:val>
                                            <p:strVal val="ppt_x"/>
                                          </p:val>
                                        </p:tav>
                                        <p:tav tm="100000">
                                          <p:val>
                                            <p:strVal val="ppt_x"/>
                                          </p:val>
                                        </p:tav>
                                      </p:tavLst>
                                    </p:anim>
                                    <p:anim calcmode="lin" valueType="num">
                                      <p:cBhvr>
                                        <p:cTn id="13" dur="500"/>
                                        <p:tgtEl>
                                          <p:spTgt spid="6182"/>
                                        </p:tgtEl>
                                        <p:attrNameLst>
                                          <p:attrName>ppt_y</p:attrName>
                                        </p:attrNameLst>
                                      </p:cBhvr>
                                      <p:tavLst>
                                        <p:tav tm="0">
                                          <p:val>
                                            <p:strVal val="ppt_y"/>
                                          </p:val>
                                        </p:tav>
                                        <p:tav tm="100000">
                                          <p:val>
                                            <p:strVal val="1+ppt_h/2"/>
                                          </p:val>
                                        </p:tav>
                                      </p:tavLst>
                                    </p:anim>
                                    <p:set>
                                      <p:cBhvr>
                                        <p:cTn id="14" dur="1" fill="hold">
                                          <p:stCondLst>
                                            <p:cond delay="499"/>
                                          </p:stCondLst>
                                        </p:cTn>
                                        <p:tgtEl>
                                          <p:spTgt spid="6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1" grpId="0" bldLvl="0" animBg="1"/>
      <p:bldP spid="618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图片 21" descr="北宋东京城3.jpg"/>
          <p:cNvPicPr>
            <a:picLocks noChangeAspect="1"/>
          </p:cNvPicPr>
          <p:nvPr/>
        </p:nvPicPr>
        <p:blipFill>
          <a:blip r:embed="rId1">
            <a:lum bright="15997"/>
          </a:blip>
          <a:srcRect l="1447" t="8113" r="1506" b="8076"/>
          <a:stretch>
            <a:fillRect/>
          </a:stretch>
        </p:blipFill>
        <p:spPr>
          <a:xfrm>
            <a:off x="6337300" y="842010"/>
            <a:ext cx="5210175" cy="5233988"/>
          </a:xfrm>
          <a:prstGeom prst="rect">
            <a:avLst/>
          </a:prstGeom>
          <a:noFill/>
          <a:ln w="38100" cap="sq" cmpd="sng">
            <a:solidFill>
              <a:srgbClr val="000000"/>
            </a:solidFill>
            <a:prstDash val="solid"/>
            <a:miter/>
            <a:headEnd type="none" w="med" len="med"/>
            <a:tailEnd type="none" w="med" len="med"/>
          </a:ln>
        </p:spPr>
      </p:pic>
      <p:grpSp>
        <p:nvGrpSpPr>
          <p:cNvPr id="7171" name="组合 7170"/>
          <p:cNvGrpSpPr/>
          <p:nvPr/>
        </p:nvGrpSpPr>
        <p:grpSpPr>
          <a:xfrm>
            <a:off x="6336030" y="1844040"/>
            <a:ext cx="5203825" cy="3676650"/>
            <a:chOff x="0" y="0"/>
            <a:chExt cx="4105645" cy="2461131"/>
          </a:xfrm>
        </p:grpSpPr>
        <p:sp>
          <p:nvSpPr>
            <p:cNvPr id="7172" name="任意多边形 28"/>
            <p:cNvSpPr/>
            <p:nvPr/>
          </p:nvSpPr>
          <p:spPr>
            <a:xfrm>
              <a:off x="0" y="346697"/>
              <a:ext cx="456763" cy="1017254"/>
            </a:xfrm>
            <a:custGeom>
              <a:avLst/>
              <a:gdLst>
                <a:gd name="txL" fmla="*/ 0 w 456858"/>
                <a:gd name="txT" fmla="*/ 0 h 1018193"/>
                <a:gd name="txR" fmla="*/ 456858 w 456858"/>
                <a:gd name="txB" fmla="*/ 1018193 h 1018193"/>
              </a:gdLst>
              <a:ahLst/>
              <a:cxnLst>
                <a:cxn ang="0">
                  <a:pos x="34413" y="83574"/>
                </a:cxn>
                <a:cxn ang="0">
                  <a:pos x="240890" y="98322"/>
                </a:cxn>
                <a:cxn ang="0">
                  <a:pos x="255638" y="142567"/>
                </a:cxn>
                <a:cxn ang="0">
                  <a:pos x="299884" y="172064"/>
                </a:cxn>
                <a:cxn ang="0">
                  <a:pos x="329380" y="216309"/>
                </a:cxn>
                <a:cxn ang="0">
                  <a:pos x="373625" y="231058"/>
                </a:cxn>
                <a:cxn ang="0">
                  <a:pos x="432619" y="319548"/>
                </a:cxn>
                <a:cxn ang="0">
                  <a:pos x="432619" y="806245"/>
                </a:cxn>
                <a:cxn ang="0">
                  <a:pos x="329380" y="879987"/>
                </a:cxn>
                <a:cxn ang="0">
                  <a:pos x="285135" y="894735"/>
                </a:cxn>
                <a:cxn ang="0">
                  <a:pos x="211393" y="894735"/>
                </a:cxn>
                <a:cxn ang="0">
                  <a:pos x="211393" y="894735"/>
                </a:cxn>
                <a:cxn ang="0">
                  <a:pos x="167148" y="879987"/>
                </a:cxn>
                <a:cxn ang="0">
                  <a:pos x="137651" y="791496"/>
                </a:cxn>
                <a:cxn ang="0">
                  <a:pos x="122903" y="673509"/>
                </a:cxn>
                <a:cxn ang="0">
                  <a:pos x="78658" y="629264"/>
                </a:cxn>
                <a:cxn ang="0">
                  <a:pos x="34413" y="599767"/>
                </a:cxn>
                <a:cxn ang="0">
                  <a:pos x="34413" y="83574"/>
                </a:cxn>
              </a:cxnLst>
              <a:rect l="txL" t="txT" r="txR" b="txB"/>
              <a:pathLst>
                <a:path w="456858" h="1018193">
                  <a:moveTo>
                    <a:pt x="34413" y="83574"/>
                  </a:moveTo>
                  <a:cubicBezTo>
                    <a:pt x="68826" y="0"/>
                    <a:pt x="174219" y="80543"/>
                    <a:pt x="240890" y="98322"/>
                  </a:cubicBezTo>
                  <a:cubicBezTo>
                    <a:pt x="255911" y="102328"/>
                    <a:pt x="245926" y="130428"/>
                    <a:pt x="255638" y="142567"/>
                  </a:cubicBezTo>
                  <a:cubicBezTo>
                    <a:pt x="266711" y="156408"/>
                    <a:pt x="285135" y="162232"/>
                    <a:pt x="299884" y="172064"/>
                  </a:cubicBezTo>
                  <a:cubicBezTo>
                    <a:pt x="309716" y="186812"/>
                    <a:pt x="315539" y="205236"/>
                    <a:pt x="329380" y="216309"/>
                  </a:cubicBezTo>
                  <a:cubicBezTo>
                    <a:pt x="341519" y="226021"/>
                    <a:pt x="362632" y="220065"/>
                    <a:pt x="373625" y="231058"/>
                  </a:cubicBezTo>
                  <a:cubicBezTo>
                    <a:pt x="398692" y="256125"/>
                    <a:pt x="432619" y="319548"/>
                    <a:pt x="432619" y="319548"/>
                  </a:cubicBezTo>
                  <a:cubicBezTo>
                    <a:pt x="455422" y="547583"/>
                    <a:pt x="456858" y="491126"/>
                    <a:pt x="432619" y="806245"/>
                  </a:cubicBezTo>
                  <a:cubicBezTo>
                    <a:pt x="427444" y="873519"/>
                    <a:pt x="393808" y="858511"/>
                    <a:pt x="329380" y="879987"/>
                  </a:cubicBezTo>
                  <a:lnTo>
                    <a:pt x="285135" y="894735"/>
                  </a:lnTo>
                  <a:cubicBezTo>
                    <a:pt x="264559" y="1018193"/>
                    <a:pt x="286975" y="1008106"/>
                    <a:pt x="211393" y="894735"/>
                  </a:cubicBezTo>
                  <a:lnTo>
                    <a:pt x="211393" y="894735"/>
                  </a:lnTo>
                  <a:lnTo>
                    <a:pt x="167148" y="879987"/>
                  </a:lnTo>
                  <a:cubicBezTo>
                    <a:pt x="157316" y="850490"/>
                    <a:pt x="141507" y="822348"/>
                    <a:pt x="137651" y="791496"/>
                  </a:cubicBezTo>
                  <a:cubicBezTo>
                    <a:pt x="132735" y="752167"/>
                    <a:pt x="136448" y="710758"/>
                    <a:pt x="122903" y="673509"/>
                  </a:cubicBezTo>
                  <a:cubicBezTo>
                    <a:pt x="115775" y="653907"/>
                    <a:pt x="94681" y="642617"/>
                    <a:pt x="78658" y="629264"/>
                  </a:cubicBezTo>
                  <a:cubicBezTo>
                    <a:pt x="65041" y="617916"/>
                    <a:pt x="35927" y="617428"/>
                    <a:pt x="34413" y="599767"/>
                  </a:cubicBezTo>
                  <a:cubicBezTo>
                    <a:pt x="20558" y="438128"/>
                    <a:pt x="0" y="167148"/>
                    <a:pt x="34413" y="83574"/>
                  </a:cubicBezTo>
                  <a:close/>
                </a:path>
              </a:pathLst>
            </a:custGeom>
            <a:noFill/>
            <a:ln w="88900" cap="flat" cmpd="sng">
              <a:solidFill>
                <a:srgbClr val="FF0000"/>
              </a:solidFill>
              <a:prstDash val="solid"/>
              <a:bevel/>
              <a:headEnd type="none" w="med" len="med"/>
              <a:tailEnd type="none" w="med" len="med"/>
            </a:ln>
          </p:spPr>
          <p:txBody>
            <a:bodyPr anchor="ctr"/>
            <a:p>
              <a:pPr algn="ctr"/>
              <a:endParaRPr sz="2400">
                <a:solidFill>
                  <a:srgbClr val="FFFFFF"/>
                </a:solidFill>
                <a:latin typeface="等线" panose="02010600030101010101" charset="-122"/>
                <a:ea typeface="等线" panose="02010600030101010101" charset="-122"/>
                <a:sym typeface="等线" panose="02010600030101010101" charset="-122"/>
              </a:endParaRPr>
            </a:p>
          </p:txBody>
        </p:sp>
        <p:sp>
          <p:nvSpPr>
            <p:cNvPr id="7173" name="任意多边形 29"/>
            <p:cNvSpPr/>
            <p:nvPr/>
          </p:nvSpPr>
          <p:spPr>
            <a:xfrm>
              <a:off x="353664" y="749446"/>
              <a:ext cx="841749" cy="333203"/>
            </a:xfrm>
            <a:custGeom>
              <a:avLst/>
              <a:gdLst>
                <a:gd name="txL" fmla="*/ 0 w 840663"/>
                <a:gd name="txT" fmla="*/ 0 h 334345"/>
                <a:gd name="txR" fmla="*/ 840663 w 840663"/>
                <a:gd name="txB" fmla="*/ 334345 h 334345"/>
              </a:gdLst>
              <a:ahLst/>
              <a:cxnLst>
                <a:cxn ang="0">
                  <a:pos x="93406" y="19664"/>
                </a:cxn>
                <a:cxn ang="0">
                  <a:pos x="712839" y="34412"/>
                </a:cxn>
                <a:cxn ang="0">
                  <a:pos x="742335" y="78657"/>
                </a:cxn>
                <a:cxn ang="0">
                  <a:pos x="786581" y="93406"/>
                </a:cxn>
                <a:cxn ang="0">
                  <a:pos x="816077" y="137651"/>
                </a:cxn>
                <a:cxn ang="0">
                  <a:pos x="417871" y="226141"/>
                </a:cxn>
                <a:cxn ang="0">
                  <a:pos x="167148" y="226141"/>
                </a:cxn>
                <a:cxn ang="0">
                  <a:pos x="152400" y="152399"/>
                </a:cxn>
                <a:cxn ang="0">
                  <a:pos x="93406" y="19664"/>
                </a:cxn>
              </a:cxnLst>
              <a:rect l="txL" t="txT" r="txR" b="txB"/>
              <a:pathLst>
                <a:path w="840663" h="334345">
                  <a:moveTo>
                    <a:pt x="93406" y="19664"/>
                  </a:moveTo>
                  <a:cubicBezTo>
                    <a:pt x="186812" y="0"/>
                    <a:pt x="507151" y="15713"/>
                    <a:pt x="712839" y="34412"/>
                  </a:cubicBezTo>
                  <a:cubicBezTo>
                    <a:pt x="730491" y="36017"/>
                    <a:pt x="728494" y="67584"/>
                    <a:pt x="742335" y="78657"/>
                  </a:cubicBezTo>
                  <a:cubicBezTo>
                    <a:pt x="754475" y="88369"/>
                    <a:pt x="771832" y="88490"/>
                    <a:pt x="786581" y="93406"/>
                  </a:cubicBezTo>
                  <a:cubicBezTo>
                    <a:pt x="796413" y="108154"/>
                    <a:pt x="813879" y="120063"/>
                    <a:pt x="816077" y="137651"/>
                  </a:cubicBezTo>
                  <a:cubicBezTo>
                    <a:pt x="840663" y="334345"/>
                    <a:pt x="497659" y="223072"/>
                    <a:pt x="417871" y="226141"/>
                  </a:cubicBezTo>
                  <a:cubicBezTo>
                    <a:pt x="331424" y="247754"/>
                    <a:pt x="269258" y="269903"/>
                    <a:pt x="167148" y="226141"/>
                  </a:cubicBezTo>
                  <a:cubicBezTo>
                    <a:pt x="144107" y="216266"/>
                    <a:pt x="158480" y="176718"/>
                    <a:pt x="152400" y="152399"/>
                  </a:cubicBezTo>
                  <a:cubicBezTo>
                    <a:pt x="128325" y="56095"/>
                    <a:pt x="0" y="39328"/>
                    <a:pt x="93406" y="19664"/>
                  </a:cubicBezTo>
                  <a:close/>
                </a:path>
              </a:pathLst>
            </a:custGeom>
            <a:noFill/>
            <a:ln w="88900" cap="flat" cmpd="sng">
              <a:solidFill>
                <a:srgbClr val="FF0000"/>
              </a:solidFill>
              <a:prstDash val="solid"/>
              <a:bevel/>
              <a:headEnd type="none" w="med" len="med"/>
              <a:tailEnd type="none" w="med" len="med"/>
            </a:ln>
          </p:spPr>
          <p:txBody>
            <a:bodyPr anchor="ctr"/>
            <a:p>
              <a:pPr algn="ctr"/>
              <a:endParaRPr sz="2400">
                <a:solidFill>
                  <a:srgbClr val="FFFFFF"/>
                </a:solidFill>
                <a:latin typeface="等线" panose="02010600030101010101" charset="-122"/>
                <a:ea typeface="等线" panose="02010600030101010101" charset="-122"/>
                <a:sym typeface="等线" panose="02010600030101010101" charset="-122"/>
              </a:endParaRPr>
            </a:p>
          </p:txBody>
        </p:sp>
        <p:sp>
          <p:nvSpPr>
            <p:cNvPr id="7174" name="任意多边形 30"/>
            <p:cNvSpPr/>
            <p:nvPr/>
          </p:nvSpPr>
          <p:spPr>
            <a:xfrm>
              <a:off x="2450859" y="0"/>
              <a:ext cx="284498" cy="445308"/>
            </a:xfrm>
            <a:custGeom>
              <a:avLst/>
              <a:gdLst>
                <a:gd name="txL" fmla="*/ 0 w 284181"/>
                <a:gd name="txT" fmla="*/ 0 h 444135"/>
                <a:gd name="txR" fmla="*/ 284181 w 284181"/>
                <a:gd name="txB" fmla="*/ 444135 h 444135"/>
              </a:gdLst>
              <a:ahLst/>
              <a:cxnLst>
                <a:cxn ang="0">
                  <a:pos x="118738" y="16432"/>
                </a:cxn>
                <a:cxn ang="0">
                  <a:pos x="74493" y="45929"/>
                </a:cxn>
                <a:cxn ang="0">
                  <a:pos x="59745" y="326148"/>
                </a:cxn>
                <a:cxn ang="0">
                  <a:pos x="74493" y="370393"/>
                </a:cxn>
                <a:cxn ang="0">
                  <a:pos x="103990" y="414638"/>
                </a:cxn>
                <a:cxn ang="0">
                  <a:pos x="192480" y="444135"/>
                </a:cxn>
                <a:cxn ang="0">
                  <a:pos x="251474" y="355645"/>
                </a:cxn>
                <a:cxn ang="0">
                  <a:pos x="280970" y="267155"/>
                </a:cxn>
                <a:cxn ang="0">
                  <a:pos x="251474" y="75426"/>
                </a:cxn>
                <a:cxn ang="0">
                  <a:pos x="236725" y="16432"/>
                </a:cxn>
                <a:cxn ang="0">
                  <a:pos x="118738" y="16432"/>
                </a:cxn>
              </a:cxnLst>
              <a:rect l="txL" t="txT" r="txR" b="txB"/>
              <a:pathLst>
                <a:path w="284181" h="444135">
                  <a:moveTo>
                    <a:pt x="118738" y="16432"/>
                  </a:moveTo>
                  <a:cubicBezTo>
                    <a:pt x="91699" y="21348"/>
                    <a:pt x="87027" y="33395"/>
                    <a:pt x="74493" y="45929"/>
                  </a:cubicBezTo>
                  <a:cubicBezTo>
                    <a:pt x="0" y="120422"/>
                    <a:pt x="49577" y="229555"/>
                    <a:pt x="59745" y="326148"/>
                  </a:cubicBezTo>
                  <a:cubicBezTo>
                    <a:pt x="61372" y="341609"/>
                    <a:pt x="67541" y="356488"/>
                    <a:pt x="74493" y="370393"/>
                  </a:cubicBezTo>
                  <a:cubicBezTo>
                    <a:pt x="82420" y="386247"/>
                    <a:pt x="88959" y="405244"/>
                    <a:pt x="103990" y="414638"/>
                  </a:cubicBezTo>
                  <a:cubicBezTo>
                    <a:pt x="130356" y="431117"/>
                    <a:pt x="192480" y="444135"/>
                    <a:pt x="192480" y="444135"/>
                  </a:cubicBezTo>
                  <a:cubicBezTo>
                    <a:pt x="212145" y="414638"/>
                    <a:pt x="240264" y="389277"/>
                    <a:pt x="251474" y="355645"/>
                  </a:cubicBezTo>
                  <a:lnTo>
                    <a:pt x="280970" y="267155"/>
                  </a:lnTo>
                  <a:cubicBezTo>
                    <a:pt x="257252" y="29968"/>
                    <a:pt x="284181" y="189900"/>
                    <a:pt x="251474" y="75426"/>
                  </a:cubicBezTo>
                  <a:cubicBezTo>
                    <a:pt x="245905" y="55936"/>
                    <a:pt x="255545" y="23960"/>
                    <a:pt x="236725" y="16432"/>
                  </a:cubicBezTo>
                  <a:cubicBezTo>
                    <a:pt x="195645" y="0"/>
                    <a:pt x="145777" y="11516"/>
                    <a:pt x="118738" y="16432"/>
                  </a:cubicBezTo>
                  <a:close/>
                </a:path>
              </a:pathLst>
            </a:custGeom>
            <a:noFill/>
            <a:ln w="88900" cap="flat" cmpd="sng">
              <a:solidFill>
                <a:srgbClr val="FF0000"/>
              </a:solidFill>
              <a:prstDash val="solid"/>
              <a:bevel/>
              <a:headEnd type="none" w="med" len="med"/>
              <a:tailEnd type="none" w="med" len="med"/>
            </a:ln>
          </p:spPr>
          <p:txBody>
            <a:bodyPr anchor="ctr"/>
            <a:p>
              <a:pPr algn="ctr"/>
              <a:endParaRPr sz="2400">
                <a:solidFill>
                  <a:srgbClr val="FFFFFF"/>
                </a:solidFill>
                <a:latin typeface="等线" panose="02010600030101010101" charset="-122"/>
                <a:ea typeface="等线" panose="02010600030101010101" charset="-122"/>
                <a:sym typeface="等线" panose="02010600030101010101" charset="-122"/>
              </a:endParaRPr>
            </a:p>
          </p:txBody>
        </p:sp>
        <p:sp>
          <p:nvSpPr>
            <p:cNvPr id="7175" name="任意多边形 31"/>
            <p:cNvSpPr/>
            <p:nvPr/>
          </p:nvSpPr>
          <p:spPr>
            <a:xfrm>
              <a:off x="2790168" y="560527"/>
              <a:ext cx="460677" cy="408977"/>
            </a:xfrm>
            <a:custGeom>
              <a:avLst/>
              <a:gdLst>
                <a:gd name="txL" fmla="*/ 0 w 459344"/>
                <a:gd name="txT" fmla="*/ 0 h 408352"/>
                <a:gd name="txR" fmla="*/ 459344 w 459344"/>
                <a:gd name="txB" fmla="*/ 408352 h 408352"/>
              </a:gdLst>
              <a:ahLst/>
              <a:cxnLst>
                <a:cxn ang="0">
                  <a:pos x="75886" y="30720"/>
                </a:cxn>
                <a:cxn ang="0">
                  <a:pos x="400350" y="30720"/>
                </a:cxn>
                <a:cxn ang="0">
                  <a:pos x="429847" y="74965"/>
                </a:cxn>
                <a:cxn ang="0">
                  <a:pos x="459344" y="163456"/>
                </a:cxn>
                <a:cxn ang="0">
                  <a:pos x="444596" y="207701"/>
                </a:cxn>
                <a:cxn ang="0">
                  <a:pos x="400350" y="222449"/>
                </a:cxn>
                <a:cxn ang="0">
                  <a:pos x="297112" y="237197"/>
                </a:cxn>
                <a:cxn ang="0">
                  <a:pos x="282363" y="325688"/>
                </a:cxn>
                <a:cxn ang="0">
                  <a:pos x="75886" y="222449"/>
                </a:cxn>
                <a:cxn ang="0">
                  <a:pos x="31641" y="192952"/>
                </a:cxn>
                <a:cxn ang="0">
                  <a:pos x="31641" y="74965"/>
                </a:cxn>
                <a:cxn ang="0">
                  <a:pos x="75886" y="30720"/>
                </a:cxn>
              </a:cxnLst>
              <a:rect l="txL" t="txT" r="txR" b="txB"/>
              <a:pathLst>
                <a:path w="459344" h="408352">
                  <a:moveTo>
                    <a:pt x="75886" y="30720"/>
                  </a:moveTo>
                  <a:cubicBezTo>
                    <a:pt x="137337" y="23346"/>
                    <a:pt x="292829" y="0"/>
                    <a:pt x="400350" y="30720"/>
                  </a:cubicBezTo>
                  <a:cubicBezTo>
                    <a:pt x="417393" y="35589"/>
                    <a:pt x="422648" y="58767"/>
                    <a:pt x="429847" y="74965"/>
                  </a:cubicBezTo>
                  <a:cubicBezTo>
                    <a:pt x="442475" y="103378"/>
                    <a:pt x="459344" y="163456"/>
                    <a:pt x="459344" y="163456"/>
                  </a:cubicBezTo>
                  <a:cubicBezTo>
                    <a:pt x="454428" y="178204"/>
                    <a:pt x="455589" y="196708"/>
                    <a:pt x="444596" y="207701"/>
                  </a:cubicBezTo>
                  <a:cubicBezTo>
                    <a:pt x="433603" y="218694"/>
                    <a:pt x="415595" y="219400"/>
                    <a:pt x="400350" y="222449"/>
                  </a:cubicBezTo>
                  <a:cubicBezTo>
                    <a:pt x="366263" y="229266"/>
                    <a:pt x="331525" y="232281"/>
                    <a:pt x="297112" y="237197"/>
                  </a:cubicBezTo>
                  <a:cubicBezTo>
                    <a:pt x="292196" y="266694"/>
                    <a:pt x="309587" y="313314"/>
                    <a:pt x="282363" y="325688"/>
                  </a:cubicBezTo>
                  <a:cubicBezTo>
                    <a:pt x="100501" y="408352"/>
                    <a:pt x="161642" y="279620"/>
                    <a:pt x="75886" y="222449"/>
                  </a:cubicBezTo>
                  <a:lnTo>
                    <a:pt x="31641" y="192952"/>
                  </a:lnTo>
                  <a:cubicBezTo>
                    <a:pt x="17549" y="150679"/>
                    <a:pt x="0" y="122425"/>
                    <a:pt x="31641" y="74965"/>
                  </a:cubicBezTo>
                  <a:cubicBezTo>
                    <a:pt x="43546" y="57108"/>
                    <a:pt x="14435" y="38094"/>
                    <a:pt x="75886" y="30720"/>
                  </a:cubicBezTo>
                  <a:close/>
                </a:path>
              </a:pathLst>
            </a:custGeom>
            <a:noFill/>
            <a:ln w="88900" cap="flat" cmpd="sng">
              <a:solidFill>
                <a:srgbClr val="FF0000"/>
              </a:solidFill>
              <a:prstDash val="solid"/>
              <a:bevel/>
              <a:headEnd type="none" w="med" len="med"/>
              <a:tailEnd type="none" w="med" len="med"/>
            </a:ln>
          </p:spPr>
          <p:txBody>
            <a:bodyPr anchor="ctr"/>
            <a:p>
              <a:pPr algn="ctr"/>
              <a:endParaRPr sz="2400">
                <a:solidFill>
                  <a:srgbClr val="FFFFFF"/>
                </a:solidFill>
                <a:latin typeface="等线" panose="02010600030101010101" charset="-122"/>
                <a:ea typeface="等线" panose="02010600030101010101" charset="-122"/>
                <a:sym typeface="等线" panose="02010600030101010101" charset="-122"/>
              </a:endParaRPr>
            </a:p>
          </p:txBody>
        </p:sp>
        <p:sp>
          <p:nvSpPr>
            <p:cNvPr id="7176" name="任意多边形 32"/>
            <p:cNvSpPr/>
            <p:nvPr/>
          </p:nvSpPr>
          <p:spPr>
            <a:xfrm>
              <a:off x="3574495" y="1663936"/>
              <a:ext cx="531150" cy="797195"/>
            </a:xfrm>
            <a:custGeom>
              <a:avLst/>
              <a:gdLst>
                <a:gd name="txL" fmla="*/ 0 w 529862"/>
                <a:gd name="txT" fmla="*/ 0 h 796786"/>
                <a:gd name="txR" fmla="*/ 529862 w 529862"/>
                <a:gd name="txB" fmla="*/ 796786 h 796786"/>
              </a:gdLst>
              <a:ahLst/>
              <a:cxnLst>
                <a:cxn ang="0">
                  <a:pos x="71984" y="3906"/>
                </a:cxn>
                <a:cxn ang="0">
                  <a:pos x="27739" y="18655"/>
                </a:cxn>
                <a:cxn ang="0">
                  <a:pos x="101481" y="210384"/>
                </a:cxn>
                <a:cxn ang="0">
                  <a:pos x="130978" y="298874"/>
                </a:cxn>
                <a:cxn ang="0">
                  <a:pos x="145726" y="343119"/>
                </a:cxn>
                <a:cxn ang="0">
                  <a:pos x="130978" y="638087"/>
                </a:cxn>
                <a:cxn ang="0">
                  <a:pos x="160475" y="682332"/>
                </a:cxn>
                <a:cxn ang="0">
                  <a:pos x="248965" y="711829"/>
                </a:cxn>
                <a:cxn ang="0">
                  <a:pos x="381701" y="770822"/>
                </a:cxn>
                <a:cxn ang="0">
                  <a:pos x="425946" y="785571"/>
                </a:cxn>
                <a:cxn ang="0">
                  <a:pos x="514436" y="770822"/>
                </a:cxn>
                <a:cxn ang="0">
                  <a:pos x="484939" y="682332"/>
                </a:cxn>
                <a:cxn ang="0">
                  <a:pos x="470191" y="357868"/>
                </a:cxn>
                <a:cxn ang="0">
                  <a:pos x="396449" y="343119"/>
                </a:cxn>
                <a:cxn ang="0">
                  <a:pos x="366952" y="284126"/>
                </a:cxn>
                <a:cxn ang="0">
                  <a:pos x="337455" y="239881"/>
                </a:cxn>
                <a:cxn ang="0">
                  <a:pos x="293210" y="225132"/>
                </a:cxn>
                <a:cxn ang="0">
                  <a:pos x="248965" y="195635"/>
                </a:cxn>
                <a:cxn ang="0">
                  <a:pos x="219468" y="151390"/>
                </a:cxn>
                <a:cxn ang="0">
                  <a:pos x="130978" y="77648"/>
                </a:cxn>
                <a:cxn ang="0">
                  <a:pos x="86733" y="62900"/>
                </a:cxn>
                <a:cxn ang="0">
                  <a:pos x="12991" y="18655"/>
                </a:cxn>
              </a:cxnLst>
              <a:rect l="txL" t="txT" r="txR" b="txB"/>
              <a:pathLst>
                <a:path w="529862" h="796786">
                  <a:moveTo>
                    <a:pt x="71984" y="3906"/>
                  </a:moveTo>
                  <a:cubicBezTo>
                    <a:pt x="57236" y="8822"/>
                    <a:pt x="31509" y="3573"/>
                    <a:pt x="27739" y="18655"/>
                  </a:cubicBezTo>
                  <a:cubicBezTo>
                    <a:pt x="0" y="129612"/>
                    <a:pt x="71648" y="120887"/>
                    <a:pt x="101481" y="210384"/>
                  </a:cubicBezTo>
                  <a:lnTo>
                    <a:pt x="130978" y="298874"/>
                  </a:lnTo>
                  <a:lnTo>
                    <a:pt x="145726" y="343119"/>
                  </a:lnTo>
                  <a:cubicBezTo>
                    <a:pt x="140810" y="441442"/>
                    <a:pt x="126702" y="539734"/>
                    <a:pt x="130978" y="638087"/>
                  </a:cubicBezTo>
                  <a:cubicBezTo>
                    <a:pt x="131748" y="655796"/>
                    <a:pt x="145444" y="672938"/>
                    <a:pt x="160475" y="682332"/>
                  </a:cubicBezTo>
                  <a:cubicBezTo>
                    <a:pt x="186841" y="698811"/>
                    <a:pt x="248965" y="711829"/>
                    <a:pt x="248965" y="711829"/>
                  </a:cubicBezTo>
                  <a:cubicBezTo>
                    <a:pt x="319082" y="758574"/>
                    <a:pt x="276391" y="735719"/>
                    <a:pt x="381701" y="770822"/>
                  </a:cubicBezTo>
                  <a:lnTo>
                    <a:pt x="425946" y="785571"/>
                  </a:lnTo>
                  <a:cubicBezTo>
                    <a:pt x="455443" y="780655"/>
                    <a:pt x="499600" y="796786"/>
                    <a:pt x="514436" y="770822"/>
                  </a:cubicBezTo>
                  <a:cubicBezTo>
                    <a:pt x="529862" y="743826"/>
                    <a:pt x="484939" y="682332"/>
                    <a:pt x="484939" y="682332"/>
                  </a:cubicBezTo>
                  <a:cubicBezTo>
                    <a:pt x="480023" y="574177"/>
                    <a:pt x="497520" y="462628"/>
                    <a:pt x="470191" y="357868"/>
                  </a:cubicBezTo>
                  <a:cubicBezTo>
                    <a:pt x="463863" y="333612"/>
                    <a:pt x="416847" y="357689"/>
                    <a:pt x="396449" y="343119"/>
                  </a:cubicBezTo>
                  <a:cubicBezTo>
                    <a:pt x="378559" y="330340"/>
                    <a:pt x="377860" y="303215"/>
                    <a:pt x="366952" y="284126"/>
                  </a:cubicBezTo>
                  <a:cubicBezTo>
                    <a:pt x="358158" y="268736"/>
                    <a:pt x="351296" y="250954"/>
                    <a:pt x="337455" y="239881"/>
                  </a:cubicBezTo>
                  <a:cubicBezTo>
                    <a:pt x="325316" y="230169"/>
                    <a:pt x="307115" y="232085"/>
                    <a:pt x="293210" y="225132"/>
                  </a:cubicBezTo>
                  <a:cubicBezTo>
                    <a:pt x="277356" y="217205"/>
                    <a:pt x="263713" y="205467"/>
                    <a:pt x="248965" y="195635"/>
                  </a:cubicBezTo>
                  <a:cubicBezTo>
                    <a:pt x="239133" y="180887"/>
                    <a:pt x="230816" y="165007"/>
                    <a:pt x="219468" y="151390"/>
                  </a:cubicBezTo>
                  <a:cubicBezTo>
                    <a:pt x="196170" y="123433"/>
                    <a:pt x="164124" y="94221"/>
                    <a:pt x="130978" y="77648"/>
                  </a:cubicBezTo>
                  <a:cubicBezTo>
                    <a:pt x="117073" y="70696"/>
                    <a:pt x="101481" y="67816"/>
                    <a:pt x="86733" y="62900"/>
                  </a:cubicBezTo>
                  <a:cubicBezTo>
                    <a:pt x="65765" y="0"/>
                    <a:pt x="87530" y="18655"/>
                    <a:pt x="12991" y="18655"/>
                  </a:cubicBezTo>
                </a:path>
              </a:pathLst>
            </a:custGeom>
            <a:noFill/>
            <a:ln w="88900" cap="flat" cmpd="sng">
              <a:solidFill>
                <a:srgbClr val="FF0000"/>
              </a:solidFill>
              <a:prstDash val="solid"/>
              <a:bevel/>
              <a:headEnd type="none" w="med" len="med"/>
              <a:tailEnd type="none" w="med" len="med"/>
            </a:ln>
          </p:spPr>
          <p:txBody>
            <a:bodyPr anchor="ctr"/>
            <a:p>
              <a:pPr algn="ctr"/>
              <a:endParaRPr sz="2400">
                <a:latin typeface="等线" panose="02010600030101010101" charset="-122"/>
                <a:ea typeface="等线" panose="02010600030101010101" charset="-122"/>
                <a:sym typeface="等线" panose="02010600030101010101" charset="-122"/>
              </a:endParaRPr>
            </a:p>
          </p:txBody>
        </p:sp>
        <p:sp>
          <p:nvSpPr>
            <p:cNvPr id="7177" name="任意多边形 33"/>
            <p:cNvSpPr/>
            <p:nvPr/>
          </p:nvSpPr>
          <p:spPr>
            <a:xfrm>
              <a:off x="2204206" y="240819"/>
              <a:ext cx="223162" cy="444270"/>
            </a:xfrm>
            <a:custGeom>
              <a:avLst/>
              <a:gdLst>
                <a:gd name="txL" fmla="*/ 0 w 223423"/>
                <a:gd name="txT" fmla="*/ 0 h 442882"/>
                <a:gd name="txR" fmla="*/ 223423 w 223423"/>
                <a:gd name="txB" fmla="*/ 442882 h 442882"/>
              </a:gdLst>
              <a:ahLst/>
              <a:cxnLst>
                <a:cxn ang="0">
                  <a:pos x="175730" y="54508"/>
                </a:cxn>
                <a:cxn ang="0">
                  <a:pos x="190478" y="201992"/>
                </a:cxn>
                <a:cxn ang="0">
                  <a:pos x="190478" y="305231"/>
                </a:cxn>
                <a:cxn ang="0">
                  <a:pos x="160982" y="349476"/>
                </a:cxn>
                <a:cxn ang="0">
                  <a:pos x="131485" y="437966"/>
                </a:cxn>
                <a:cxn ang="0">
                  <a:pos x="13498" y="423218"/>
                </a:cxn>
                <a:cxn ang="0">
                  <a:pos x="28246" y="378973"/>
                </a:cxn>
                <a:cxn ang="0">
                  <a:pos x="57743" y="334728"/>
                </a:cxn>
                <a:cxn ang="0">
                  <a:pos x="42995" y="290483"/>
                </a:cxn>
                <a:cxn ang="0">
                  <a:pos x="57743" y="98753"/>
                </a:cxn>
                <a:cxn ang="0">
                  <a:pos x="116737" y="84005"/>
                </a:cxn>
                <a:cxn ang="0">
                  <a:pos x="175730" y="10263"/>
                </a:cxn>
                <a:cxn ang="0">
                  <a:pos x="190478" y="54508"/>
                </a:cxn>
                <a:cxn ang="0">
                  <a:pos x="175730" y="54508"/>
                </a:cxn>
              </a:cxnLst>
              <a:rect l="txL" t="txT" r="txR" b="txB"/>
              <a:pathLst>
                <a:path w="223423" h="442882">
                  <a:moveTo>
                    <a:pt x="175730" y="54508"/>
                  </a:moveTo>
                  <a:cubicBezTo>
                    <a:pt x="175730" y="79089"/>
                    <a:pt x="182965" y="153160"/>
                    <a:pt x="190478" y="201992"/>
                  </a:cubicBezTo>
                  <a:cubicBezTo>
                    <a:pt x="200573" y="267611"/>
                    <a:pt x="223423" y="228358"/>
                    <a:pt x="190478" y="305231"/>
                  </a:cubicBezTo>
                  <a:cubicBezTo>
                    <a:pt x="183496" y="321523"/>
                    <a:pt x="168181" y="333279"/>
                    <a:pt x="160982" y="349476"/>
                  </a:cubicBezTo>
                  <a:cubicBezTo>
                    <a:pt x="148354" y="377888"/>
                    <a:pt x="131485" y="437966"/>
                    <a:pt x="131485" y="437966"/>
                  </a:cubicBezTo>
                  <a:cubicBezTo>
                    <a:pt x="92156" y="433050"/>
                    <a:pt x="47911" y="442882"/>
                    <a:pt x="13498" y="423218"/>
                  </a:cubicBezTo>
                  <a:cubicBezTo>
                    <a:pt x="0" y="415505"/>
                    <a:pt x="21294" y="392878"/>
                    <a:pt x="28246" y="378973"/>
                  </a:cubicBezTo>
                  <a:cubicBezTo>
                    <a:pt x="36173" y="363119"/>
                    <a:pt x="47911" y="349476"/>
                    <a:pt x="57743" y="334728"/>
                  </a:cubicBezTo>
                  <a:cubicBezTo>
                    <a:pt x="52827" y="319980"/>
                    <a:pt x="46766" y="305565"/>
                    <a:pt x="42995" y="290483"/>
                  </a:cubicBezTo>
                  <a:cubicBezTo>
                    <a:pt x="26168" y="223176"/>
                    <a:pt x="12668" y="166365"/>
                    <a:pt x="57743" y="98753"/>
                  </a:cubicBezTo>
                  <a:cubicBezTo>
                    <a:pt x="68987" y="81887"/>
                    <a:pt x="97072" y="88921"/>
                    <a:pt x="116737" y="84005"/>
                  </a:cubicBezTo>
                  <a:cubicBezTo>
                    <a:pt x="122946" y="65379"/>
                    <a:pt x="134677" y="0"/>
                    <a:pt x="175730" y="10263"/>
                  </a:cubicBezTo>
                  <a:cubicBezTo>
                    <a:pt x="190812" y="14033"/>
                    <a:pt x="186708" y="39426"/>
                    <a:pt x="190478" y="54508"/>
                  </a:cubicBezTo>
                  <a:cubicBezTo>
                    <a:pt x="191670" y="59278"/>
                    <a:pt x="175730" y="29927"/>
                    <a:pt x="175730" y="54508"/>
                  </a:cubicBezTo>
                  <a:close/>
                </a:path>
              </a:pathLst>
            </a:custGeom>
            <a:noFill/>
            <a:ln w="88900" cap="flat" cmpd="sng">
              <a:solidFill>
                <a:srgbClr val="FF0000"/>
              </a:solidFill>
              <a:prstDash val="solid"/>
              <a:bevel/>
              <a:headEnd type="none" w="med" len="med"/>
              <a:tailEnd type="none" w="med" len="med"/>
            </a:ln>
          </p:spPr>
          <p:txBody>
            <a:bodyPr anchor="ctr"/>
            <a:p>
              <a:pPr algn="ctr"/>
              <a:endParaRPr sz="2400">
                <a:solidFill>
                  <a:srgbClr val="FFFFFF"/>
                </a:solidFill>
                <a:latin typeface="等线" panose="02010600030101010101" charset="-122"/>
                <a:ea typeface="等线" panose="02010600030101010101" charset="-122"/>
                <a:sym typeface="等线" panose="02010600030101010101" charset="-122"/>
              </a:endParaRPr>
            </a:p>
          </p:txBody>
        </p:sp>
        <p:sp>
          <p:nvSpPr>
            <p:cNvPr id="7178" name="任意多边形 34"/>
            <p:cNvSpPr/>
            <p:nvPr/>
          </p:nvSpPr>
          <p:spPr>
            <a:xfrm>
              <a:off x="1789205" y="506551"/>
              <a:ext cx="1816611" cy="1339038"/>
            </a:xfrm>
            <a:custGeom>
              <a:avLst/>
              <a:gdLst>
                <a:gd name="txL" fmla="*/ 0 w 1814949"/>
                <a:gd name="txT" fmla="*/ 0 h 1339080"/>
                <a:gd name="txR" fmla="*/ 1814949 w 1814949"/>
                <a:gd name="txB" fmla="*/ 1339080 h 1339080"/>
              </a:gdLst>
              <a:ahLst/>
              <a:cxnLst>
                <a:cxn ang="0">
                  <a:pos x="706538" y="11725"/>
                </a:cxn>
                <a:cxn ang="0">
                  <a:pos x="883519" y="26474"/>
                </a:cxn>
                <a:cxn ang="0">
                  <a:pos x="913016" y="114964"/>
                </a:cxn>
                <a:cxn ang="0">
                  <a:pos x="854022" y="173957"/>
                </a:cxn>
                <a:cxn ang="0">
                  <a:pos x="868770" y="557415"/>
                </a:cxn>
                <a:cxn ang="0">
                  <a:pos x="927764" y="704899"/>
                </a:cxn>
                <a:cxn ang="0">
                  <a:pos x="1089996" y="690151"/>
                </a:cxn>
                <a:cxn ang="0">
                  <a:pos x="1650435" y="690151"/>
                </a:cxn>
                <a:cxn ang="0">
                  <a:pos x="1724177" y="749144"/>
                </a:cxn>
                <a:cxn ang="0">
                  <a:pos x="1812667" y="793390"/>
                </a:cxn>
                <a:cxn ang="0">
                  <a:pos x="1694680" y="852383"/>
                </a:cxn>
                <a:cxn ang="0">
                  <a:pos x="1591441" y="881880"/>
                </a:cxn>
                <a:cxn ang="0">
                  <a:pos x="1414461" y="911377"/>
                </a:cxn>
                <a:cxn ang="0">
                  <a:pos x="1340719" y="926125"/>
                </a:cxn>
                <a:cxn ang="0">
                  <a:pos x="632796" y="911377"/>
                </a:cxn>
                <a:cxn ang="0">
                  <a:pos x="544306" y="881880"/>
                </a:cxn>
                <a:cxn ang="0">
                  <a:pos x="396822" y="896628"/>
                </a:cxn>
                <a:cxn ang="0">
                  <a:pos x="352577" y="926125"/>
                </a:cxn>
                <a:cxn ang="0">
                  <a:pos x="293583" y="1191596"/>
                </a:cxn>
                <a:cxn ang="0">
                  <a:pos x="249338" y="1221093"/>
                </a:cxn>
                <a:cxn ang="0">
                  <a:pos x="234590" y="1265338"/>
                </a:cxn>
                <a:cxn ang="0">
                  <a:pos x="190345" y="1294835"/>
                </a:cxn>
                <a:cxn ang="0">
                  <a:pos x="160848" y="1339080"/>
                </a:cxn>
                <a:cxn ang="0">
                  <a:pos x="101854" y="1324332"/>
                </a:cxn>
                <a:cxn ang="0">
                  <a:pos x="42861" y="1250590"/>
                </a:cxn>
                <a:cxn ang="0">
                  <a:pos x="13364" y="1206344"/>
                </a:cxn>
                <a:cxn ang="0">
                  <a:pos x="57609" y="1058861"/>
                </a:cxn>
                <a:cxn ang="0">
                  <a:pos x="57609" y="690151"/>
                </a:cxn>
                <a:cxn ang="0">
                  <a:pos x="101854" y="675403"/>
                </a:cxn>
                <a:cxn ang="0">
                  <a:pos x="160848" y="660654"/>
                </a:cxn>
                <a:cxn ang="0">
                  <a:pos x="205093" y="631157"/>
                </a:cxn>
                <a:cxn ang="0">
                  <a:pos x="234590" y="586912"/>
                </a:cxn>
                <a:cxn ang="0">
                  <a:pos x="603299" y="572164"/>
                </a:cxn>
                <a:cxn ang="0">
                  <a:pos x="647545" y="557415"/>
                </a:cxn>
                <a:cxn ang="0">
                  <a:pos x="736035" y="542667"/>
                </a:cxn>
                <a:cxn ang="0">
                  <a:pos x="765532" y="454177"/>
                </a:cxn>
                <a:cxn ang="0">
                  <a:pos x="780280" y="409932"/>
                </a:cxn>
                <a:cxn ang="0">
                  <a:pos x="750783" y="203454"/>
                </a:cxn>
                <a:cxn ang="0">
                  <a:pos x="721287" y="159209"/>
                </a:cxn>
                <a:cxn ang="0">
                  <a:pos x="662293" y="144461"/>
                </a:cxn>
                <a:cxn ang="0">
                  <a:pos x="618048" y="129712"/>
                </a:cxn>
                <a:cxn ang="0">
                  <a:pos x="632796" y="55970"/>
                </a:cxn>
                <a:cxn ang="0">
                  <a:pos x="706538" y="11725"/>
                </a:cxn>
              </a:cxnLst>
              <a:rect l="txL" t="txT" r="txR" b="txB"/>
              <a:pathLst>
                <a:path w="1814949" h="1339080">
                  <a:moveTo>
                    <a:pt x="706538" y="11725"/>
                  </a:moveTo>
                  <a:cubicBezTo>
                    <a:pt x="748325" y="6809"/>
                    <a:pt x="830571" y="0"/>
                    <a:pt x="883519" y="26474"/>
                  </a:cubicBezTo>
                  <a:cubicBezTo>
                    <a:pt x="911329" y="40379"/>
                    <a:pt x="913016" y="114964"/>
                    <a:pt x="913016" y="114964"/>
                  </a:cubicBezTo>
                  <a:cubicBezTo>
                    <a:pt x="873686" y="128073"/>
                    <a:pt x="854022" y="121518"/>
                    <a:pt x="854022" y="173957"/>
                  </a:cubicBezTo>
                  <a:cubicBezTo>
                    <a:pt x="854022" y="301871"/>
                    <a:pt x="856830" y="430060"/>
                    <a:pt x="868770" y="557415"/>
                  </a:cubicBezTo>
                  <a:cubicBezTo>
                    <a:pt x="872976" y="602277"/>
                    <a:pt x="907161" y="663694"/>
                    <a:pt x="927764" y="704899"/>
                  </a:cubicBezTo>
                  <a:cubicBezTo>
                    <a:pt x="981841" y="699983"/>
                    <a:pt x="1035696" y="690151"/>
                    <a:pt x="1089996" y="690151"/>
                  </a:cubicBezTo>
                  <a:cubicBezTo>
                    <a:pt x="1693025" y="690151"/>
                    <a:pt x="1370924" y="730080"/>
                    <a:pt x="1650435" y="690151"/>
                  </a:cubicBezTo>
                  <a:cubicBezTo>
                    <a:pt x="1736570" y="718862"/>
                    <a:pt x="1657467" y="682434"/>
                    <a:pt x="1724177" y="749144"/>
                  </a:cubicBezTo>
                  <a:cubicBezTo>
                    <a:pt x="1752767" y="777734"/>
                    <a:pt x="1776682" y="781394"/>
                    <a:pt x="1812667" y="793390"/>
                  </a:cubicBezTo>
                  <a:cubicBezTo>
                    <a:pt x="1786193" y="872814"/>
                    <a:pt x="1814949" y="830516"/>
                    <a:pt x="1694680" y="852383"/>
                  </a:cubicBezTo>
                  <a:cubicBezTo>
                    <a:pt x="1593545" y="870771"/>
                    <a:pt x="1675671" y="860823"/>
                    <a:pt x="1591441" y="881880"/>
                  </a:cubicBezTo>
                  <a:cubicBezTo>
                    <a:pt x="1521933" y="899257"/>
                    <a:pt x="1489374" y="898891"/>
                    <a:pt x="1414461" y="911377"/>
                  </a:cubicBezTo>
                  <a:cubicBezTo>
                    <a:pt x="1389735" y="915498"/>
                    <a:pt x="1365300" y="921209"/>
                    <a:pt x="1340719" y="926125"/>
                  </a:cubicBezTo>
                  <a:cubicBezTo>
                    <a:pt x="1104745" y="921209"/>
                    <a:pt x="868458" y="924469"/>
                    <a:pt x="632796" y="911377"/>
                  </a:cubicBezTo>
                  <a:cubicBezTo>
                    <a:pt x="601752" y="909652"/>
                    <a:pt x="544306" y="881880"/>
                    <a:pt x="544306" y="881880"/>
                  </a:cubicBezTo>
                  <a:cubicBezTo>
                    <a:pt x="495145" y="886796"/>
                    <a:pt x="444963" y="885519"/>
                    <a:pt x="396822" y="896628"/>
                  </a:cubicBezTo>
                  <a:cubicBezTo>
                    <a:pt x="379551" y="900614"/>
                    <a:pt x="356637" y="908871"/>
                    <a:pt x="352577" y="926125"/>
                  </a:cubicBezTo>
                  <a:cubicBezTo>
                    <a:pt x="302352" y="1139584"/>
                    <a:pt x="399710" y="1103158"/>
                    <a:pt x="293583" y="1191596"/>
                  </a:cubicBezTo>
                  <a:cubicBezTo>
                    <a:pt x="279966" y="1202943"/>
                    <a:pt x="264086" y="1211261"/>
                    <a:pt x="249338" y="1221093"/>
                  </a:cubicBezTo>
                  <a:cubicBezTo>
                    <a:pt x="244422" y="1235841"/>
                    <a:pt x="244301" y="1253199"/>
                    <a:pt x="234590" y="1265338"/>
                  </a:cubicBezTo>
                  <a:cubicBezTo>
                    <a:pt x="223517" y="1279179"/>
                    <a:pt x="202879" y="1282301"/>
                    <a:pt x="190345" y="1294835"/>
                  </a:cubicBezTo>
                  <a:cubicBezTo>
                    <a:pt x="177811" y="1307369"/>
                    <a:pt x="170680" y="1324332"/>
                    <a:pt x="160848" y="1339080"/>
                  </a:cubicBezTo>
                  <a:cubicBezTo>
                    <a:pt x="141183" y="1334164"/>
                    <a:pt x="116187" y="1338665"/>
                    <a:pt x="101854" y="1324332"/>
                  </a:cubicBezTo>
                  <a:cubicBezTo>
                    <a:pt x="0" y="1222478"/>
                    <a:pt x="170250" y="1293052"/>
                    <a:pt x="42861" y="1250590"/>
                  </a:cubicBezTo>
                  <a:cubicBezTo>
                    <a:pt x="33029" y="1235841"/>
                    <a:pt x="15128" y="1223982"/>
                    <a:pt x="13364" y="1206344"/>
                  </a:cubicBezTo>
                  <a:cubicBezTo>
                    <a:pt x="5111" y="1123820"/>
                    <a:pt x="21836" y="1112520"/>
                    <a:pt x="57609" y="1058861"/>
                  </a:cubicBezTo>
                  <a:cubicBezTo>
                    <a:pt x="44980" y="932568"/>
                    <a:pt x="25405" y="818970"/>
                    <a:pt x="57609" y="690151"/>
                  </a:cubicBezTo>
                  <a:cubicBezTo>
                    <a:pt x="61379" y="675069"/>
                    <a:pt x="86906" y="679674"/>
                    <a:pt x="101854" y="675403"/>
                  </a:cubicBezTo>
                  <a:cubicBezTo>
                    <a:pt x="121344" y="669834"/>
                    <a:pt x="141183" y="665570"/>
                    <a:pt x="160848" y="660654"/>
                  </a:cubicBezTo>
                  <a:cubicBezTo>
                    <a:pt x="175596" y="650822"/>
                    <a:pt x="192559" y="643691"/>
                    <a:pt x="205093" y="631157"/>
                  </a:cubicBezTo>
                  <a:cubicBezTo>
                    <a:pt x="217627" y="618623"/>
                    <a:pt x="217056" y="589510"/>
                    <a:pt x="234590" y="586912"/>
                  </a:cubicBezTo>
                  <a:cubicBezTo>
                    <a:pt x="356263" y="568886"/>
                    <a:pt x="480396" y="577080"/>
                    <a:pt x="603299" y="572164"/>
                  </a:cubicBezTo>
                  <a:cubicBezTo>
                    <a:pt x="618048" y="567248"/>
                    <a:pt x="632369" y="560788"/>
                    <a:pt x="647545" y="557415"/>
                  </a:cubicBezTo>
                  <a:cubicBezTo>
                    <a:pt x="676736" y="550928"/>
                    <a:pt x="713530" y="562359"/>
                    <a:pt x="736035" y="542667"/>
                  </a:cubicBezTo>
                  <a:cubicBezTo>
                    <a:pt x="759434" y="522193"/>
                    <a:pt x="755700" y="483674"/>
                    <a:pt x="765532" y="454177"/>
                  </a:cubicBezTo>
                  <a:lnTo>
                    <a:pt x="780280" y="409932"/>
                  </a:lnTo>
                  <a:cubicBezTo>
                    <a:pt x="776511" y="368470"/>
                    <a:pt x="779158" y="260204"/>
                    <a:pt x="750783" y="203454"/>
                  </a:cubicBezTo>
                  <a:cubicBezTo>
                    <a:pt x="742856" y="187600"/>
                    <a:pt x="736035" y="169041"/>
                    <a:pt x="721287" y="159209"/>
                  </a:cubicBezTo>
                  <a:cubicBezTo>
                    <a:pt x="704421" y="147965"/>
                    <a:pt x="681783" y="150030"/>
                    <a:pt x="662293" y="144461"/>
                  </a:cubicBezTo>
                  <a:cubicBezTo>
                    <a:pt x="647345" y="140190"/>
                    <a:pt x="632796" y="134628"/>
                    <a:pt x="618048" y="129712"/>
                  </a:cubicBezTo>
                  <a:cubicBezTo>
                    <a:pt x="622964" y="105131"/>
                    <a:pt x="623994" y="79441"/>
                    <a:pt x="632796" y="55970"/>
                  </a:cubicBezTo>
                  <a:cubicBezTo>
                    <a:pt x="639020" y="39373"/>
                    <a:pt x="664751" y="16641"/>
                    <a:pt x="706538" y="11725"/>
                  </a:cubicBezTo>
                  <a:close/>
                </a:path>
              </a:pathLst>
            </a:custGeom>
            <a:noFill/>
            <a:ln w="88900" cap="flat" cmpd="sng">
              <a:solidFill>
                <a:srgbClr val="FF0000"/>
              </a:solidFill>
              <a:prstDash val="solid"/>
              <a:bevel/>
              <a:headEnd type="none" w="med" len="med"/>
              <a:tailEnd type="none" w="med" len="med"/>
            </a:ln>
          </p:spPr>
          <p:txBody>
            <a:bodyPr anchor="ctr"/>
            <a:p>
              <a:pPr algn="ctr"/>
              <a:endParaRPr sz="2400">
                <a:solidFill>
                  <a:srgbClr val="FFFFFF"/>
                </a:solidFill>
                <a:latin typeface="等线" panose="02010600030101010101" charset="-122"/>
                <a:ea typeface="等线" panose="02010600030101010101" charset="-122"/>
                <a:sym typeface="等线" panose="02010600030101010101" charset="-122"/>
              </a:endParaRPr>
            </a:p>
          </p:txBody>
        </p:sp>
      </p:grpSp>
      <p:pic>
        <p:nvPicPr>
          <p:cNvPr id="7179" name="图片 20" descr="唐都长安.jpg"/>
          <p:cNvPicPr>
            <a:picLocks noChangeAspect="1"/>
          </p:cNvPicPr>
          <p:nvPr/>
        </p:nvPicPr>
        <p:blipFill>
          <a:blip r:embed="rId2"/>
          <a:srcRect b="34"/>
          <a:stretch>
            <a:fillRect/>
          </a:stretch>
        </p:blipFill>
        <p:spPr>
          <a:xfrm>
            <a:off x="840105" y="799148"/>
            <a:ext cx="5210175" cy="5229225"/>
          </a:xfrm>
          <a:prstGeom prst="rect">
            <a:avLst/>
          </a:prstGeom>
          <a:noFill/>
          <a:ln w="38100" cap="sq" cmpd="sng">
            <a:solidFill>
              <a:srgbClr val="000000"/>
            </a:solidFill>
            <a:prstDash val="solid"/>
            <a:miter/>
            <a:headEnd type="none" w="med" len="med"/>
            <a:tailEnd type="none" w="med" len="med"/>
          </a:ln>
        </p:spPr>
      </p:pic>
      <p:sp>
        <p:nvSpPr>
          <p:cNvPr id="7180" name="Rectangle 16"/>
          <p:cNvSpPr/>
          <p:nvPr/>
        </p:nvSpPr>
        <p:spPr>
          <a:xfrm>
            <a:off x="1533525" y="841693"/>
            <a:ext cx="9372600" cy="2584450"/>
          </a:xfrm>
          <a:prstGeom prst="rect">
            <a:avLst/>
          </a:prstGeom>
          <a:solidFill>
            <a:srgbClr val="F9F3DB"/>
          </a:solidFill>
          <a:ln w="28575" cap="flat" cmpd="sng">
            <a:solidFill>
              <a:srgbClr val="FF0000"/>
            </a:solidFill>
            <a:prstDash val="solid"/>
            <a:miter/>
            <a:headEnd type="none" w="med" len="med"/>
            <a:tailEnd type="none" w="med" len="med"/>
          </a:ln>
        </p:spPr>
        <p:txBody>
          <a:bodyPr>
            <a:spAutoFit/>
          </a:bodyPr>
          <a:p>
            <a:pPr>
              <a:spcBef>
                <a:spcPct val="50000"/>
              </a:spcBef>
            </a:pPr>
            <a:r>
              <a:rPr lang="en-US" altLang="zh-CN" sz="3600" b="1" dirty="0">
                <a:solidFill>
                  <a:srgbClr val="0000CC"/>
                </a:solidFill>
                <a:latin typeface="楷体" panose="02010609060101010101" pitchFamily="1" charset="-122"/>
                <a:ea typeface="楷体" panose="02010609060101010101" pitchFamily="1" charset="-122"/>
                <a:sym typeface="楷体" panose="02010609060101010101" pitchFamily="1" charset="-122"/>
              </a:rPr>
              <a:t>    </a:t>
            </a:r>
            <a:r>
              <a:rPr lang="zh-CN" altLang="en-US" sz="3600" b="1" dirty="0">
                <a:solidFill>
                  <a:srgbClr val="0000CC"/>
                </a:solidFill>
                <a:latin typeface="楷体" panose="02010609060101010101" pitchFamily="1" charset="-122"/>
                <a:ea typeface="楷体" panose="02010609060101010101" pitchFamily="1" charset="-122"/>
                <a:sym typeface="楷体" panose="02010609060101010101" pitchFamily="1" charset="-122"/>
              </a:rPr>
              <a:t>唐都长安店铺营业时间有统一限制，</a:t>
            </a:r>
            <a:r>
              <a:rPr lang="zh-CN" altLang="en-US" sz="3600" b="1" dirty="0">
                <a:solidFill>
                  <a:srgbClr val="FF0000"/>
                </a:solidFill>
                <a:latin typeface="楷体" panose="02010609060101010101" pitchFamily="1" charset="-122"/>
                <a:ea typeface="楷体" panose="02010609060101010101" pitchFamily="1" charset="-122"/>
                <a:sym typeface="楷体" panose="02010609060101010101" pitchFamily="1" charset="-122"/>
              </a:rPr>
              <a:t>日出后</a:t>
            </a:r>
            <a:r>
              <a:rPr lang="zh-CN" altLang="en-US" sz="3600" b="1" dirty="0">
                <a:solidFill>
                  <a:srgbClr val="0000CC"/>
                </a:solidFill>
                <a:latin typeface="楷体" panose="02010609060101010101" pitchFamily="1" charset="-122"/>
                <a:ea typeface="楷体" panose="02010609060101010101" pitchFamily="1" charset="-122"/>
                <a:sym typeface="楷体" panose="02010609060101010101" pitchFamily="1" charset="-122"/>
              </a:rPr>
              <a:t>击鼓三百下才能开门营业，</a:t>
            </a:r>
            <a:r>
              <a:rPr lang="zh-CN" altLang="en-US" sz="3600" b="1" dirty="0">
                <a:solidFill>
                  <a:srgbClr val="FF0000"/>
                </a:solidFill>
                <a:latin typeface="楷体" panose="02010609060101010101" pitchFamily="1" charset="-122"/>
                <a:ea typeface="楷体" panose="02010609060101010101" pitchFamily="1" charset="-122"/>
                <a:sym typeface="楷体" panose="02010609060101010101" pitchFamily="1" charset="-122"/>
              </a:rPr>
              <a:t>日落前</a:t>
            </a:r>
            <a:r>
              <a:rPr lang="zh-CN" altLang="en-US" sz="3600" b="1" dirty="0">
                <a:solidFill>
                  <a:srgbClr val="0000CC"/>
                </a:solidFill>
                <a:latin typeface="楷体" panose="02010609060101010101" pitchFamily="1" charset="-122"/>
                <a:ea typeface="楷体" panose="02010609060101010101" pitchFamily="1" charset="-122"/>
                <a:sym typeface="楷体" panose="02010609060101010101" pitchFamily="1" charset="-122"/>
              </a:rPr>
              <a:t>击钲</a:t>
            </a:r>
            <a:r>
              <a:rPr lang="en-US" altLang="zh-CN" sz="3600" b="1" dirty="0">
                <a:solidFill>
                  <a:srgbClr val="0000CC"/>
                </a:solidFill>
                <a:latin typeface="楷体" panose="02010609060101010101" pitchFamily="1" charset="-122"/>
                <a:ea typeface="楷体" panose="02010609060101010101" pitchFamily="1" charset="-122"/>
                <a:sym typeface="楷体" panose="02010609060101010101" pitchFamily="1" charset="-122"/>
              </a:rPr>
              <a:t>(zh</a:t>
            </a:r>
            <a:r>
              <a:rPr lang="en-US" altLang="zh-CN" sz="3600" b="1" dirty="0">
                <a:solidFill>
                  <a:srgbClr val="2513CF"/>
                </a:solidFill>
                <a:latin typeface="楷体" panose="02010609060101010101" pitchFamily="1" charset="-122"/>
                <a:ea typeface="楷体" panose="02010609060101010101" pitchFamily="1" charset="-122"/>
                <a:sym typeface="楷体" panose="02010609060101010101" pitchFamily="1" charset="-122"/>
              </a:rPr>
              <a:t>ē</a:t>
            </a:r>
            <a:r>
              <a:rPr lang="en-US" altLang="zh-CN" sz="3600" b="1" dirty="0">
                <a:solidFill>
                  <a:srgbClr val="0000CC"/>
                </a:solidFill>
                <a:latin typeface="楷体" panose="02010609060101010101" pitchFamily="1" charset="-122"/>
                <a:ea typeface="楷体" panose="02010609060101010101" pitchFamily="1" charset="-122"/>
                <a:sym typeface="楷体" panose="02010609060101010101" pitchFamily="1" charset="-122"/>
              </a:rPr>
              <a:t>ng)</a:t>
            </a:r>
            <a:r>
              <a:rPr lang="zh-CN" altLang="en-US" sz="3600" b="1" dirty="0">
                <a:solidFill>
                  <a:srgbClr val="0000CC"/>
                </a:solidFill>
                <a:latin typeface="楷体" panose="02010609060101010101" pitchFamily="1" charset="-122"/>
                <a:ea typeface="楷体" panose="02010609060101010101" pitchFamily="1" charset="-122"/>
                <a:sym typeface="楷体" panose="02010609060101010101" pitchFamily="1" charset="-122"/>
              </a:rPr>
              <a:t>三百下统一关门歇业。</a:t>
            </a:r>
            <a:r>
              <a:rPr lang="en-US" altLang="zh-CN" sz="3600" b="1" dirty="0">
                <a:solidFill>
                  <a:srgbClr val="0000CC"/>
                </a:solidFill>
                <a:latin typeface="楷体" panose="02010609060101010101" pitchFamily="1" charset="-122"/>
                <a:ea typeface="楷体" panose="02010609060101010101" pitchFamily="1" charset="-122"/>
                <a:sym typeface="楷体" panose="02010609060101010101" pitchFamily="1" charset="-122"/>
              </a:rPr>
              <a:t>                                                                         </a:t>
            </a:r>
            <a:endParaRPr lang="en-US" altLang="zh-CN" sz="3600" b="1" dirty="0">
              <a:solidFill>
                <a:srgbClr val="0000CC"/>
              </a:solidFill>
              <a:latin typeface="楷体" panose="02010609060101010101" pitchFamily="1" charset="-122"/>
              <a:ea typeface="楷体" panose="02010609060101010101" pitchFamily="1" charset="-122"/>
              <a:sym typeface="楷体" panose="02010609060101010101" pitchFamily="1" charset="-122"/>
            </a:endParaRPr>
          </a:p>
          <a:p>
            <a:pPr>
              <a:spcBef>
                <a:spcPct val="50000"/>
              </a:spcBef>
            </a:pPr>
            <a:r>
              <a:rPr lang="en-US" altLang="zh-CN" sz="3600" b="1" dirty="0">
                <a:solidFill>
                  <a:srgbClr val="0000CC"/>
                </a:solidFill>
                <a:latin typeface="楷体" panose="02010609060101010101" pitchFamily="1" charset="-122"/>
                <a:ea typeface="楷体" panose="02010609060101010101" pitchFamily="1" charset="-122"/>
                <a:sym typeface="楷体" panose="02010609060101010101" pitchFamily="1" charset="-122"/>
              </a:rPr>
              <a:t>                    </a:t>
            </a:r>
            <a:r>
              <a:rPr lang="en-US" altLang="zh-CN" sz="3600" b="1" dirty="0">
                <a:solidFill>
                  <a:srgbClr val="CC0000"/>
                </a:solidFill>
                <a:latin typeface="楷体" panose="02010609060101010101" pitchFamily="1" charset="-122"/>
                <a:ea typeface="楷体" panose="02010609060101010101" pitchFamily="1" charset="-122"/>
                <a:sym typeface="楷体" panose="02010609060101010101" pitchFamily="1" charset="-122"/>
              </a:rPr>
              <a:t>——《</a:t>
            </a:r>
            <a:r>
              <a:rPr lang="zh-CN" altLang="en-US" sz="3600" b="1" dirty="0">
                <a:solidFill>
                  <a:srgbClr val="CC0000"/>
                </a:solidFill>
                <a:latin typeface="楷体" panose="02010609060101010101" pitchFamily="1" charset="-122"/>
                <a:ea typeface="楷体" panose="02010609060101010101" pitchFamily="1" charset="-122"/>
                <a:sym typeface="楷体" panose="02010609060101010101" pitchFamily="1" charset="-122"/>
              </a:rPr>
              <a:t>中国古代史</a:t>
            </a:r>
            <a:r>
              <a:rPr lang="en-US" altLang="zh-CN" sz="3600" b="1" dirty="0">
                <a:solidFill>
                  <a:srgbClr val="CC0000"/>
                </a:solidFill>
                <a:latin typeface="楷体" panose="02010609060101010101" pitchFamily="1" charset="-122"/>
                <a:ea typeface="楷体" panose="02010609060101010101" pitchFamily="1" charset="-122"/>
                <a:sym typeface="楷体" panose="02010609060101010101" pitchFamily="1" charset="-122"/>
              </a:rPr>
              <a:t>》</a:t>
            </a:r>
            <a:endParaRPr lang="en-US" altLang="zh-CN" sz="3600" b="1" dirty="0">
              <a:solidFill>
                <a:srgbClr val="CC0000"/>
              </a:solidFill>
              <a:latin typeface="楷体" panose="02010609060101010101" pitchFamily="1" charset="-122"/>
              <a:ea typeface="楷体" panose="02010609060101010101" pitchFamily="1" charset="-122"/>
              <a:sym typeface="楷体" panose="02010609060101010101" pitchFamily="1" charset="-122"/>
            </a:endParaRPr>
          </a:p>
        </p:txBody>
      </p:sp>
      <p:sp>
        <p:nvSpPr>
          <p:cNvPr id="7181" name="Text Box 15"/>
          <p:cNvSpPr/>
          <p:nvPr/>
        </p:nvSpPr>
        <p:spPr>
          <a:xfrm>
            <a:off x="1534795" y="3426460"/>
            <a:ext cx="9371013" cy="2308225"/>
          </a:xfrm>
          <a:prstGeom prst="rect">
            <a:avLst/>
          </a:prstGeom>
          <a:solidFill>
            <a:srgbClr val="F9F3DB"/>
          </a:solidFill>
          <a:ln w="38100" cap="flat" cmpd="sng">
            <a:solidFill>
              <a:srgbClr val="FF0000"/>
            </a:solidFill>
            <a:prstDash val="solid"/>
            <a:bevel/>
            <a:headEnd type="none" w="med" len="med"/>
            <a:tailEnd type="none" w="med" len="med"/>
          </a:ln>
        </p:spPr>
        <p:txBody>
          <a:bodyPr>
            <a:spAutoFit/>
          </a:bodyPr>
          <a:p>
            <a:pPr marL="342900" indent="-342900" eaLnBrk="1" hangingPunct="1">
              <a:buNone/>
            </a:pPr>
            <a:r>
              <a:rPr lang="en-US" altLang="zh-CN" sz="3200" b="1" dirty="0">
                <a:solidFill>
                  <a:srgbClr val="CC0000"/>
                </a:solidFill>
                <a:latin typeface="黑体" panose="02010600030101010101" charset="-122"/>
                <a:ea typeface="黑体" panose="02010600030101010101" charset="-122"/>
                <a:sym typeface="黑体" panose="02010600030101010101" charset="-122"/>
              </a:rPr>
              <a:t>   </a:t>
            </a:r>
            <a:r>
              <a:rPr lang="zh-CN" altLang="en-US" sz="3600" b="1" dirty="0">
                <a:solidFill>
                  <a:srgbClr val="CC0000"/>
                </a:solidFill>
                <a:latin typeface="楷体" panose="02010609060101010101" pitchFamily="1" charset="-122"/>
                <a:ea typeface="楷体" panose="02010609060101010101" pitchFamily="1" charset="-122"/>
                <a:sym typeface="楷体" panose="02010609060101010101" pitchFamily="1" charset="-122"/>
              </a:rPr>
              <a:t>（南宋）夜市营业至三更</a:t>
            </a:r>
            <a:r>
              <a:rPr lang="zh-CN" altLang="en-US" sz="3600" b="1" dirty="0">
                <a:solidFill>
                  <a:srgbClr val="0000FF"/>
                </a:solidFill>
                <a:latin typeface="楷体" panose="02010609060101010101" pitchFamily="1" charset="-122"/>
                <a:ea typeface="楷体" panose="02010609060101010101" pitchFamily="1" charset="-122"/>
                <a:sym typeface="楷体" panose="02010609060101010101" pitchFamily="1" charset="-122"/>
              </a:rPr>
              <a:t>（晚上</a:t>
            </a:r>
            <a:r>
              <a:rPr lang="en-US" altLang="zh-CN" sz="3600" b="1" dirty="0">
                <a:solidFill>
                  <a:srgbClr val="0000FF"/>
                </a:solidFill>
                <a:latin typeface="楷体" panose="02010609060101010101" pitchFamily="1" charset="-122"/>
                <a:ea typeface="楷体" panose="02010609060101010101" pitchFamily="1" charset="-122"/>
                <a:sym typeface="楷体" panose="02010609060101010101" pitchFamily="1" charset="-122"/>
              </a:rPr>
              <a:t>11</a:t>
            </a:r>
            <a:r>
              <a:rPr lang="zh-CN" altLang="en-US" sz="3600" b="1" dirty="0">
                <a:solidFill>
                  <a:srgbClr val="0000FF"/>
                </a:solidFill>
                <a:latin typeface="楷体" panose="02010609060101010101" pitchFamily="1" charset="-122"/>
                <a:ea typeface="楷体" panose="02010609060101010101" pitchFamily="1" charset="-122"/>
                <a:sym typeface="楷体" panose="02010609060101010101" pitchFamily="1" charset="-122"/>
              </a:rPr>
              <a:t>点至凌晨</a:t>
            </a:r>
            <a:r>
              <a:rPr lang="en-US" altLang="zh-CN" sz="3600" b="1" dirty="0">
                <a:solidFill>
                  <a:srgbClr val="0000FF"/>
                </a:solidFill>
                <a:latin typeface="楷体" panose="02010609060101010101" pitchFamily="1" charset="-122"/>
                <a:ea typeface="楷体" panose="02010609060101010101" pitchFamily="1" charset="-122"/>
                <a:sym typeface="楷体" panose="02010609060101010101" pitchFamily="1" charset="-122"/>
              </a:rPr>
              <a:t>1</a:t>
            </a:r>
            <a:r>
              <a:rPr lang="zh-CN" altLang="en-US" sz="3600" b="1" dirty="0">
                <a:solidFill>
                  <a:srgbClr val="0000FF"/>
                </a:solidFill>
                <a:latin typeface="楷体" panose="02010609060101010101" pitchFamily="1" charset="-122"/>
                <a:ea typeface="楷体" panose="02010609060101010101" pitchFamily="1" charset="-122"/>
                <a:sym typeface="楷体" panose="02010609060101010101" pitchFamily="1" charset="-122"/>
              </a:rPr>
              <a:t>点）</a:t>
            </a:r>
            <a:r>
              <a:rPr lang="zh-CN" altLang="en-US" sz="3600" b="1" dirty="0">
                <a:solidFill>
                  <a:srgbClr val="CC0000"/>
                </a:solidFill>
                <a:latin typeface="楷体" panose="02010609060101010101" pitchFamily="1" charset="-122"/>
                <a:ea typeface="楷体" panose="02010609060101010101" pitchFamily="1" charset="-122"/>
                <a:sym typeface="楷体" panose="02010609060101010101" pitchFamily="1" charset="-122"/>
              </a:rPr>
              <a:t>，到五更</a:t>
            </a:r>
            <a:r>
              <a:rPr lang="zh-CN" altLang="en-US" sz="3600" b="1" dirty="0">
                <a:solidFill>
                  <a:srgbClr val="0000FF"/>
                </a:solidFill>
                <a:latin typeface="楷体" panose="02010609060101010101" pitchFamily="1" charset="-122"/>
                <a:ea typeface="楷体" panose="02010609060101010101" pitchFamily="1" charset="-122"/>
                <a:sym typeface="楷体" panose="02010609060101010101" pitchFamily="1" charset="-122"/>
              </a:rPr>
              <a:t>（凌晨</a:t>
            </a:r>
            <a:r>
              <a:rPr lang="en-US" altLang="zh-CN" sz="3600" b="1" dirty="0">
                <a:solidFill>
                  <a:srgbClr val="0000FF"/>
                </a:solidFill>
                <a:latin typeface="楷体" panose="02010609060101010101" pitchFamily="1" charset="-122"/>
                <a:ea typeface="楷体" panose="02010609060101010101" pitchFamily="1" charset="-122"/>
                <a:sym typeface="楷体" panose="02010609060101010101" pitchFamily="1" charset="-122"/>
              </a:rPr>
              <a:t>3</a:t>
            </a:r>
            <a:r>
              <a:rPr lang="zh-CN" altLang="en-US" sz="3600" b="1" dirty="0">
                <a:solidFill>
                  <a:srgbClr val="0000FF"/>
                </a:solidFill>
                <a:latin typeface="楷体" panose="02010609060101010101" pitchFamily="1" charset="-122"/>
                <a:ea typeface="楷体" panose="02010609060101010101" pitchFamily="1" charset="-122"/>
                <a:sym typeface="楷体" panose="02010609060101010101" pitchFamily="1" charset="-122"/>
              </a:rPr>
              <a:t>点至</a:t>
            </a:r>
            <a:r>
              <a:rPr lang="en-US" altLang="zh-CN" sz="3600" b="1" dirty="0">
                <a:solidFill>
                  <a:srgbClr val="0000FF"/>
                </a:solidFill>
                <a:latin typeface="楷体" panose="02010609060101010101" pitchFamily="1" charset="-122"/>
                <a:ea typeface="楷体" panose="02010609060101010101" pitchFamily="1" charset="-122"/>
                <a:sym typeface="楷体" panose="02010609060101010101" pitchFamily="1" charset="-122"/>
              </a:rPr>
              <a:t>5</a:t>
            </a:r>
            <a:r>
              <a:rPr lang="zh-CN" altLang="en-US" sz="3600" b="1" dirty="0">
                <a:solidFill>
                  <a:srgbClr val="0000FF"/>
                </a:solidFill>
                <a:latin typeface="楷体" panose="02010609060101010101" pitchFamily="1" charset="-122"/>
                <a:ea typeface="楷体" panose="02010609060101010101" pitchFamily="1" charset="-122"/>
                <a:sym typeface="楷体" panose="02010609060101010101" pitchFamily="1" charset="-122"/>
              </a:rPr>
              <a:t>点）</a:t>
            </a:r>
            <a:r>
              <a:rPr lang="zh-CN" altLang="en-US" sz="3600" b="1" dirty="0">
                <a:solidFill>
                  <a:srgbClr val="CC0000"/>
                </a:solidFill>
                <a:latin typeface="楷体" panose="02010609060101010101" pitchFamily="1" charset="-122"/>
                <a:ea typeface="楷体" panose="02010609060101010101" pitchFamily="1" charset="-122"/>
                <a:sym typeface="楷体" panose="02010609060101010101" pitchFamily="1" charset="-122"/>
              </a:rPr>
              <a:t>时分又再开张。</a:t>
            </a:r>
            <a:r>
              <a:rPr lang="zh-CN" altLang="en-US" sz="3600" b="1" dirty="0">
                <a:solidFill>
                  <a:srgbClr val="FF0000"/>
                </a:solidFill>
                <a:latin typeface="楷体" panose="02010609060101010101" pitchFamily="1" charset="-122"/>
                <a:ea typeface="楷体" panose="02010609060101010101" pitchFamily="1" charset="-122"/>
                <a:sym typeface="楷体" panose="02010609060101010101" pitchFamily="1" charset="-122"/>
              </a:rPr>
              <a:t>   </a:t>
            </a:r>
            <a:endParaRPr lang="zh-CN" altLang="en-US" sz="3600" b="1" dirty="0">
              <a:solidFill>
                <a:srgbClr val="FF0000"/>
              </a:solidFill>
              <a:latin typeface="楷体" panose="02010609060101010101" pitchFamily="1" charset="-122"/>
              <a:ea typeface="楷体" panose="02010609060101010101" pitchFamily="1" charset="-122"/>
              <a:sym typeface="楷体" panose="02010609060101010101" pitchFamily="1" charset="-122"/>
            </a:endParaRPr>
          </a:p>
          <a:p>
            <a:pPr marL="342900" indent="-342900" eaLnBrk="1" hangingPunct="1">
              <a:buNone/>
            </a:pPr>
            <a:r>
              <a:rPr lang="zh-CN" altLang="en-US" sz="3600" b="1" dirty="0">
                <a:solidFill>
                  <a:srgbClr val="FF0000"/>
                </a:solidFill>
                <a:latin typeface="楷体" panose="02010609060101010101" pitchFamily="1" charset="-122"/>
                <a:ea typeface="楷体" panose="02010609060101010101" pitchFamily="1" charset="-122"/>
                <a:sym typeface="楷体" panose="02010609060101010101" pitchFamily="1" charset="-122"/>
              </a:rPr>
              <a:t>                       </a:t>
            </a:r>
            <a:r>
              <a:rPr lang="en-US" altLang="zh-CN" sz="3600" b="1" dirty="0">
                <a:solidFill>
                  <a:srgbClr val="CC0000"/>
                </a:solidFill>
                <a:latin typeface="楷体" panose="02010609060101010101" pitchFamily="1" charset="-122"/>
                <a:ea typeface="楷体" panose="02010609060101010101" pitchFamily="1" charset="-122"/>
                <a:sym typeface="楷体" panose="02010609060101010101" pitchFamily="1" charset="-122"/>
              </a:rPr>
              <a:t>——《</a:t>
            </a:r>
            <a:r>
              <a:rPr lang="zh-CN" altLang="en-US" sz="3600" b="1" dirty="0">
                <a:solidFill>
                  <a:srgbClr val="CC0000"/>
                </a:solidFill>
                <a:latin typeface="楷体" panose="02010609060101010101" pitchFamily="1" charset="-122"/>
                <a:ea typeface="楷体" panose="02010609060101010101" pitchFamily="1" charset="-122"/>
                <a:sym typeface="楷体" panose="02010609060101010101" pitchFamily="1" charset="-122"/>
              </a:rPr>
              <a:t>国史概要</a:t>
            </a:r>
            <a:r>
              <a:rPr lang="en-US" altLang="zh-CN" sz="3600" b="1" dirty="0">
                <a:solidFill>
                  <a:srgbClr val="CC0000"/>
                </a:solidFill>
                <a:latin typeface="楷体" panose="02010609060101010101" pitchFamily="1" charset="-122"/>
                <a:ea typeface="楷体" panose="02010609060101010101" pitchFamily="1" charset="-122"/>
                <a:sym typeface="楷体" panose="02010609060101010101" pitchFamily="1" charset="-122"/>
              </a:rPr>
              <a:t>》</a:t>
            </a:r>
            <a:endParaRPr lang="en-US" altLang="zh-CN" sz="3600" b="1" dirty="0">
              <a:solidFill>
                <a:srgbClr val="CC0000"/>
              </a:solidFill>
              <a:latin typeface="楷体" panose="02010609060101010101" pitchFamily="1" charset="-122"/>
              <a:ea typeface="楷体" panose="02010609060101010101" pitchFamily="1" charset="-122"/>
              <a:sym typeface="楷体" panose="02010609060101010101" pitchFamily="1" charset="-122"/>
            </a:endParaRPr>
          </a:p>
        </p:txBody>
      </p:sp>
      <p:sp>
        <p:nvSpPr>
          <p:cNvPr id="7182" name="TextBox 24"/>
          <p:cNvSpPr/>
          <p:nvPr/>
        </p:nvSpPr>
        <p:spPr>
          <a:xfrm>
            <a:off x="839788" y="5240338"/>
            <a:ext cx="2012950" cy="573087"/>
          </a:xfrm>
          <a:prstGeom prst="rect">
            <a:avLst/>
          </a:prstGeom>
          <a:solidFill>
            <a:srgbClr val="FFCCCC"/>
          </a:solidFill>
          <a:ln w="38100" cap="flat" cmpd="sng">
            <a:solidFill>
              <a:schemeClr val="tx1"/>
            </a:solidFill>
            <a:prstDash val="solid"/>
            <a:miter/>
            <a:headEnd type="none" w="med" len="med"/>
            <a:tailEnd type="none" w="med" len="med"/>
          </a:ln>
        </p:spPr>
        <p:txBody>
          <a:bodyPr lIns="80004" tIns="40001" rIns="80004" bIns="40001">
            <a:spAutoFit/>
          </a:bodyPr>
          <a:p>
            <a:r>
              <a:rPr lang="zh-CN" altLang="en-US" sz="3200" b="1" dirty="0">
                <a:solidFill>
                  <a:srgbClr val="000000"/>
                </a:solidFill>
                <a:latin typeface="华文行楷" panose="02010800040101010101" pitchFamily="2" charset="-122"/>
                <a:ea typeface="华文行楷" panose="02010800040101010101" pitchFamily="2" charset="-122"/>
                <a:sym typeface="华文行楷" panose="02010800040101010101" pitchFamily="2" charset="-122"/>
              </a:rPr>
              <a:t>唐都长安</a:t>
            </a:r>
            <a:endParaRPr lang="zh-CN" altLang="en-US" sz="3200" b="1" dirty="0">
              <a:solidFill>
                <a:srgbClr val="000000"/>
              </a:solidFill>
              <a:latin typeface="华文行楷" panose="02010800040101010101" pitchFamily="2" charset="-122"/>
              <a:ea typeface="华文行楷" panose="02010800040101010101" pitchFamily="2" charset="-122"/>
              <a:sym typeface="华文行楷" panose="02010800040101010101" pitchFamily="2" charset="-122"/>
            </a:endParaRPr>
          </a:p>
        </p:txBody>
      </p:sp>
      <p:grpSp>
        <p:nvGrpSpPr>
          <p:cNvPr id="7183" name="组合 7182"/>
          <p:cNvGrpSpPr/>
          <p:nvPr/>
        </p:nvGrpSpPr>
        <p:grpSpPr>
          <a:xfrm>
            <a:off x="1621790" y="3426460"/>
            <a:ext cx="3646488" cy="698500"/>
            <a:chOff x="0" y="0"/>
            <a:chExt cx="3157705" cy="458762"/>
          </a:xfrm>
        </p:grpSpPr>
        <p:sp>
          <p:nvSpPr>
            <p:cNvPr id="7184" name="矩形 25"/>
            <p:cNvSpPr/>
            <p:nvPr/>
          </p:nvSpPr>
          <p:spPr>
            <a:xfrm>
              <a:off x="0" y="46792"/>
              <a:ext cx="505520" cy="353989"/>
            </a:xfrm>
            <a:prstGeom prst="rect">
              <a:avLst/>
            </a:prstGeom>
            <a:noFill/>
            <a:ln w="88900" cap="flat" cmpd="sng">
              <a:solidFill>
                <a:srgbClr val="FF0000"/>
              </a:solidFill>
              <a:prstDash val="solid"/>
              <a:bevel/>
              <a:headEnd type="none" w="med" len="med"/>
              <a:tailEnd type="none" w="med" len="med"/>
            </a:ln>
          </p:spPr>
          <p:txBody>
            <a:bodyPr anchor="ctr"/>
            <a:p>
              <a:pPr algn="ctr"/>
              <a:endParaRPr sz="2400">
                <a:solidFill>
                  <a:srgbClr val="FFFFFF"/>
                </a:solidFill>
                <a:latin typeface="等线" panose="02010600030101010101" charset="-122"/>
                <a:ea typeface="等线" panose="02010600030101010101" charset="-122"/>
                <a:sym typeface="等线" panose="02010600030101010101" charset="-122"/>
              </a:endParaRPr>
            </a:p>
          </p:txBody>
        </p:sp>
        <p:sp>
          <p:nvSpPr>
            <p:cNvPr id="7185" name="矩形 26"/>
            <p:cNvSpPr/>
            <p:nvPr/>
          </p:nvSpPr>
          <p:spPr>
            <a:xfrm>
              <a:off x="2630705" y="0"/>
              <a:ext cx="527000" cy="458762"/>
            </a:xfrm>
            <a:prstGeom prst="rect">
              <a:avLst/>
            </a:prstGeom>
            <a:noFill/>
            <a:ln w="88900" cap="flat" cmpd="sng">
              <a:solidFill>
                <a:srgbClr val="FF0000"/>
              </a:solidFill>
              <a:prstDash val="solid"/>
              <a:bevel/>
              <a:headEnd type="none" w="med" len="med"/>
              <a:tailEnd type="none" w="med" len="med"/>
            </a:ln>
          </p:spPr>
          <p:txBody>
            <a:bodyPr anchor="ctr"/>
            <a:p>
              <a:pPr algn="ctr"/>
              <a:endParaRPr sz="2400">
                <a:solidFill>
                  <a:srgbClr val="FFFFFF"/>
                </a:solidFill>
                <a:latin typeface="等线" panose="02010600030101010101" charset="-122"/>
                <a:ea typeface="等线" panose="02010600030101010101" charset="-122"/>
                <a:sym typeface="等线" panose="02010600030101010101" charset="-122"/>
              </a:endParaRPr>
            </a:p>
          </p:txBody>
        </p:sp>
      </p:grpSp>
      <p:sp>
        <p:nvSpPr>
          <p:cNvPr id="7186" name="TextBox 25"/>
          <p:cNvSpPr/>
          <p:nvPr/>
        </p:nvSpPr>
        <p:spPr>
          <a:xfrm>
            <a:off x="9594850" y="5241925"/>
            <a:ext cx="1935163" cy="574675"/>
          </a:xfrm>
          <a:prstGeom prst="rect">
            <a:avLst/>
          </a:prstGeom>
          <a:solidFill>
            <a:srgbClr val="FFCC66"/>
          </a:solidFill>
          <a:ln w="38100" cap="flat" cmpd="sng">
            <a:solidFill>
              <a:schemeClr val="tx1"/>
            </a:solidFill>
            <a:prstDash val="solid"/>
            <a:miter/>
            <a:headEnd type="none" w="med" len="med"/>
            <a:tailEnd type="none" w="med" len="med"/>
          </a:ln>
        </p:spPr>
        <p:txBody>
          <a:bodyPr lIns="80004" tIns="40001" rIns="80004" bIns="40001">
            <a:spAutoFit/>
          </a:bodyPr>
          <a:p>
            <a:r>
              <a:rPr lang="zh-CN" altLang="en-US" sz="3200" b="1" dirty="0">
                <a:solidFill>
                  <a:srgbClr val="000000"/>
                </a:solidFill>
                <a:latin typeface="华文行楷" panose="02010800040101010101" pitchFamily="2" charset="-122"/>
                <a:ea typeface="华文行楷" panose="02010800040101010101" pitchFamily="2" charset="-122"/>
                <a:sym typeface="华文行楷" panose="02010800040101010101" pitchFamily="2" charset="-122"/>
              </a:rPr>
              <a:t>北宋开封</a:t>
            </a:r>
            <a:endParaRPr lang="zh-CN" altLang="en-US" sz="3200" b="1" dirty="0">
              <a:solidFill>
                <a:srgbClr val="000000"/>
              </a:solidFill>
              <a:latin typeface="华文行楷" panose="02010800040101010101" pitchFamily="2" charset="-122"/>
              <a:ea typeface="华文行楷" panose="02010800040101010101" pitchFamily="2" charset="-122"/>
              <a:sym typeface="华文行楷" panose="02010800040101010101" pitchFamily="2" charset="-122"/>
            </a:endParaRPr>
          </a:p>
        </p:txBody>
      </p:sp>
      <p:sp>
        <p:nvSpPr>
          <p:cNvPr id="7187" name="TextBox 43"/>
          <p:cNvSpPr/>
          <p:nvPr/>
        </p:nvSpPr>
        <p:spPr>
          <a:xfrm>
            <a:off x="2790825" y="6075998"/>
            <a:ext cx="6340475" cy="708025"/>
          </a:xfrm>
          <a:prstGeom prst="rect">
            <a:avLst/>
          </a:prstGeom>
          <a:solidFill>
            <a:schemeClr val="bg1"/>
          </a:solidFill>
          <a:ln w="9525">
            <a:noFill/>
          </a:ln>
        </p:spPr>
        <p:txBody>
          <a:bodyPr wrap="none">
            <a:spAutoFit/>
          </a:bodyPr>
          <a:p>
            <a:r>
              <a:rPr lang="zh-CN" altLang="en-US" sz="4000" b="1" dirty="0">
                <a:solidFill>
                  <a:srgbClr val="0000CC"/>
                </a:solidFill>
                <a:latin typeface="微软雅黑" panose="020B0503020204020204" charset="-122"/>
                <a:ea typeface="微软雅黑" panose="020B0503020204020204" charset="-122"/>
                <a:sym typeface="微软雅黑" panose="020B0503020204020204" charset="-122"/>
              </a:rPr>
              <a:t>通过比较你又发现了什么？</a:t>
            </a:r>
            <a:endParaRPr lang="zh-CN" altLang="en-US" sz="4000" b="1" dirty="0">
              <a:solidFill>
                <a:srgbClr val="0000CC"/>
              </a:solidFill>
              <a:latin typeface="微软雅黑" panose="020B0503020204020204" charset="-122"/>
              <a:ea typeface="微软雅黑" panose="020B0503020204020204" charset="-122"/>
              <a:sym typeface="微软雅黑" panose="020B0503020204020204" charset="-122"/>
            </a:endParaRPr>
          </a:p>
        </p:txBody>
      </p:sp>
      <p:sp>
        <p:nvSpPr>
          <p:cNvPr id="7188" name="TextBox 43"/>
          <p:cNvSpPr/>
          <p:nvPr/>
        </p:nvSpPr>
        <p:spPr>
          <a:xfrm>
            <a:off x="1888808" y="5860098"/>
            <a:ext cx="7802562" cy="923925"/>
          </a:xfrm>
          <a:prstGeom prst="rect">
            <a:avLst/>
          </a:prstGeom>
          <a:solidFill>
            <a:srgbClr val="9CC2E5"/>
          </a:solidFill>
          <a:ln w="9525">
            <a:noFill/>
          </a:ln>
        </p:spPr>
        <p:txBody>
          <a:bodyPr wrap="none">
            <a:spAutoFit/>
          </a:bodyPr>
          <a:p>
            <a:r>
              <a:rPr lang="zh-CN" altLang="en-US" sz="5400" b="1" dirty="0">
                <a:solidFill>
                  <a:srgbClr val="000000"/>
                </a:solidFill>
                <a:latin typeface="微软雅黑" panose="020B0503020204020204" charset="-122"/>
                <a:ea typeface="微软雅黑" panose="020B0503020204020204" charset="-122"/>
                <a:sym typeface="微软雅黑" panose="020B0503020204020204" charset="-122"/>
              </a:rPr>
              <a:t>万方辐辏的国际性</a:t>
            </a:r>
            <a:r>
              <a:rPr lang="zh-CN" altLang="en-US" sz="5400" b="1" dirty="0">
                <a:solidFill>
                  <a:srgbClr val="FF0000"/>
                </a:solidFill>
                <a:latin typeface="微软雅黑" panose="020B0503020204020204" charset="-122"/>
                <a:ea typeface="微软雅黑" panose="020B0503020204020204" charset="-122"/>
                <a:sym typeface="微软雅黑" panose="020B0503020204020204" charset="-122"/>
              </a:rPr>
              <a:t>大</a:t>
            </a:r>
            <a:r>
              <a:rPr lang="zh-CN" altLang="en-US" sz="5400" b="1" dirty="0">
                <a:solidFill>
                  <a:srgbClr val="000000"/>
                </a:solidFill>
                <a:latin typeface="微软雅黑" panose="020B0503020204020204" charset="-122"/>
                <a:ea typeface="微软雅黑" panose="020B0503020204020204" charset="-122"/>
                <a:sym typeface="微软雅黑" panose="020B0503020204020204" charset="-122"/>
              </a:rPr>
              <a:t>都市</a:t>
            </a:r>
            <a:endParaRPr lang="zh-CN" altLang="en-US" sz="5400" b="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2" name="文本框 1"/>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一、都市写真集</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spd="slow" advTm="0">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p:cTn id="6" dur="500"/>
                                        <p:tgtEl>
                                          <p:spTgt spid="7179"/>
                                        </p:tgtEl>
                                        <p:attrNameLst>
                                          <p:attrName>ppt_x</p:attrName>
                                        </p:attrNameLst>
                                      </p:cBhvr>
                                      <p:tavLst>
                                        <p:tav tm="0">
                                          <p:val>
                                            <p:strVal val="ppt_x"/>
                                          </p:val>
                                        </p:tav>
                                        <p:tav tm="100000">
                                          <p:val>
                                            <p:strVal val="ppt_x"/>
                                          </p:val>
                                        </p:tav>
                                      </p:tavLst>
                                    </p:anim>
                                    <p:anim calcmode="lin" valueType="num">
                                      <p:cBhvr>
                                        <p:cTn id="7" dur="500"/>
                                        <p:tgtEl>
                                          <p:spTgt spid="7179"/>
                                        </p:tgtEl>
                                        <p:attrNameLst>
                                          <p:attrName>ppt_y</p:attrName>
                                        </p:attrNameLst>
                                      </p:cBhvr>
                                      <p:tavLst>
                                        <p:tav tm="0">
                                          <p:val>
                                            <p:strVal val="ppt_y"/>
                                          </p:val>
                                        </p:tav>
                                        <p:tav tm="100000">
                                          <p:val>
                                            <p:strVal val="1+ppt_h/2"/>
                                          </p:val>
                                        </p:tav>
                                      </p:tavLst>
                                    </p:anim>
                                    <p:set>
                                      <p:cBhvr>
                                        <p:cTn id="8" dur="1" fill="hold">
                                          <p:stCondLst>
                                            <p:cond delay="499"/>
                                          </p:stCondLst>
                                        </p:cTn>
                                        <p:tgtEl>
                                          <p:spTgt spid="7179"/>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p:cTn id="10" dur="500"/>
                                        <p:tgtEl>
                                          <p:spTgt spid="7183"/>
                                        </p:tgtEl>
                                        <p:attrNameLst>
                                          <p:attrName>ppt_x</p:attrName>
                                        </p:attrNameLst>
                                      </p:cBhvr>
                                      <p:tavLst>
                                        <p:tav tm="0">
                                          <p:val>
                                            <p:strVal val="ppt_x"/>
                                          </p:val>
                                        </p:tav>
                                        <p:tav tm="100000">
                                          <p:val>
                                            <p:strVal val="ppt_x"/>
                                          </p:val>
                                        </p:tav>
                                      </p:tavLst>
                                    </p:anim>
                                    <p:anim calcmode="lin" valueType="num">
                                      <p:cBhvr>
                                        <p:cTn id="11" dur="500"/>
                                        <p:tgtEl>
                                          <p:spTgt spid="7183"/>
                                        </p:tgtEl>
                                        <p:attrNameLst>
                                          <p:attrName>ppt_y</p:attrName>
                                        </p:attrNameLst>
                                      </p:cBhvr>
                                      <p:tavLst>
                                        <p:tav tm="0">
                                          <p:val>
                                            <p:strVal val="ppt_y"/>
                                          </p:val>
                                        </p:tav>
                                        <p:tav tm="100000">
                                          <p:val>
                                            <p:strVal val="1+ppt_h/2"/>
                                          </p:val>
                                        </p:tav>
                                      </p:tavLst>
                                    </p:anim>
                                    <p:set>
                                      <p:cBhvr>
                                        <p:cTn id="12" dur="1" fill="hold">
                                          <p:stCondLst>
                                            <p:cond delay="499"/>
                                          </p:stCondLst>
                                        </p:cTn>
                                        <p:tgtEl>
                                          <p:spTgt spid="7183"/>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p:cTn id="14" dur="500"/>
                                        <p:tgtEl>
                                          <p:spTgt spid="7182"/>
                                        </p:tgtEl>
                                        <p:attrNameLst>
                                          <p:attrName>ppt_x</p:attrName>
                                        </p:attrNameLst>
                                      </p:cBhvr>
                                      <p:tavLst>
                                        <p:tav tm="0">
                                          <p:val>
                                            <p:strVal val="ppt_x"/>
                                          </p:val>
                                        </p:tav>
                                        <p:tav tm="100000">
                                          <p:val>
                                            <p:strVal val="ppt_x"/>
                                          </p:val>
                                        </p:tav>
                                      </p:tavLst>
                                    </p:anim>
                                    <p:anim calcmode="lin" valueType="num">
                                      <p:cBhvr>
                                        <p:cTn id="15" dur="500"/>
                                        <p:tgtEl>
                                          <p:spTgt spid="7182"/>
                                        </p:tgtEl>
                                        <p:attrNameLst>
                                          <p:attrName>ppt_y</p:attrName>
                                        </p:attrNameLst>
                                      </p:cBhvr>
                                      <p:tavLst>
                                        <p:tav tm="0">
                                          <p:val>
                                            <p:strVal val="ppt_y"/>
                                          </p:val>
                                        </p:tav>
                                        <p:tav tm="100000">
                                          <p:val>
                                            <p:strVal val="1+ppt_h/2"/>
                                          </p:val>
                                        </p:tav>
                                      </p:tavLst>
                                    </p:anim>
                                    <p:set>
                                      <p:cBhvr>
                                        <p:cTn id="16" dur="1" fill="hold">
                                          <p:stCondLst>
                                            <p:cond delay="499"/>
                                          </p:stCondLst>
                                        </p:cTn>
                                        <p:tgtEl>
                                          <p:spTgt spid="7182"/>
                                        </p:tgtEl>
                                        <p:attrNameLst>
                                          <p:attrName>style.visibility</p:attrName>
                                        </p:attrNameLst>
                                      </p:cBhvr>
                                      <p:to>
                                        <p:strVal val="hidden"/>
                                      </p:to>
                                    </p:set>
                                  </p:childTnLst>
                                </p:cTn>
                              </p:par>
                            </p:childTnLst>
                          </p:cTn>
                        </p:par>
                        <p:par>
                          <p:cTn id="17" fill="hold">
                            <p:stCondLst>
                              <p:cond delay="500"/>
                            </p:stCondLst>
                            <p:childTnLst>
                              <p:par>
                                <p:cTn id="18" presetID="2" presetClass="exit" presetSubtype="4" fill="hold" nodeType="afterEffect">
                                  <p:stCondLst>
                                    <p:cond delay="0"/>
                                  </p:stCondLst>
                                  <p:childTnLst>
                                    <p:anim calcmode="lin" valueType="num">
                                      <p:cBhvr>
                                        <p:cTn id="19" dur="500"/>
                                        <p:tgtEl>
                                          <p:spTgt spid="7170"/>
                                        </p:tgtEl>
                                        <p:attrNameLst>
                                          <p:attrName>ppt_x</p:attrName>
                                        </p:attrNameLst>
                                      </p:cBhvr>
                                      <p:tavLst>
                                        <p:tav tm="0">
                                          <p:val>
                                            <p:strVal val="ppt_x"/>
                                          </p:val>
                                        </p:tav>
                                        <p:tav tm="100000">
                                          <p:val>
                                            <p:strVal val="ppt_x"/>
                                          </p:val>
                                        </p:tav>
                                      </p:tavLst>
                                    </p:anim>
                                    <p:anim calcmode="lin" valueType="num">
                                      <p:cBhvr>
                                        <p:cTn id="20" dur="500"/>
                                        <p:tgtEl>
                                          <p:spTgt spid="7170"/>
                                        </p:tgtEl>
                                        <p:attrNameLst>
                                          <p:attrName>ppt_y</p:attrName>
                                        </p:attrNameLst>
                                      </p:cBhvr>
                                      <p:tavLst>
                                        <p:tav tm="0">
                                          <p:val>
                                            <p:strVal val="ppt_y"/>
                                          </p:val>
                                        </p:tav>
                                        <p:tav tm="100000">
                                          <p:val>
                                            <p:strVal val="1+ppt_h/2"/>
                                          </p:val>
                                        </p:tav>
                                      </p:tavLst>
                                    </p:anim>
                                    <p:set>
                                      <p:cBhvr>
                                        <p:cTn id="21" dur="1" fill="hold">
                                          <p:stCondLst>
                                            <p:cond delay="499"/>
                                          </p:stCondLst>
                                        </p:cTn>
                                        <p:tgtEl>
                                          <p:spTgt spid="7170"/>
                                        </p:tgtEl>
                                        <p:attrNameLst>
                                          <p:attrName>style.visibility</p:attrName>
                                        </p:attrNameLst>
                                      </p:cBhvr>
                                      <p:to>
                                        <p:strVal val="hidden"/>
                                      </p:to>
                                    </p:set>
                                  </p:childTnLst>
                                </p:cTn>
                              </p:par>
                              <p:par>
                                <p:cTn id="22" presetID="2" presetClass="exit" presetSubtype="4" fill="hold" nodeType="withEffect">
                                  <p:stCondLst>
                                    <p:cond delay="0"/>
                                  </p:stCondLst>
                                  <p:childTnLst>
                                    <p:anim calcmode="lin" valueType="num">
                                      <p:cBhvr>
                                        <p:cTn id="23" dur="500"/>
                                        <p:tgtEl>
                                          <p:spTgt spid="7171"/>
                                        </p:tgtEl>
                                        <p:attrNameLst>
                                          <p:attrName>ppt_x</p:attrName>
                                        </p:attrNameLst>
                                      </p:cBhvr>
                                      <p:tavLst>
                                        <p:tav tm="0">
                                          <p:val>
                                            <p:strVal val="ppt_x"/>
                                          </p:val>
                                        </p:tav>
                                        <p:tav tm="100000">
                                          <p:val>
                                            <p:strVal val="ppt_x"/>
                                          </p:val>
                                        </p:tav>
                                      </p:tavLst>
                                    </p:anim>
                                    <p:anim calcmode="lin" valueType="num">
                                      <p:cBhvr>
                                        <p:cTn id="24" dur="500"/>
                                        <p:tgtEl>
                                          <p:spTgt spid="7171"/>
                                        </p:tgtEl>
                                        <p:attrNameLst>
                                          <p:attrName>ppt_y</p:attrName>
                                        </p:attrNameLst>
                                      </p:cBhvr>
                                      <p:tavLst>
                                        <p:tav tm="0">
                                          <p:val>
                                            <p:strVal val="ppt_y"/>
                                          </p:val>
                                        </p:tav>
                                        <p:tav tm="100000">
                                          <p:val>
                                            <p:strVal val="1+ppt_h/2"/>
                                          </p:val>
                                        </p:tav>
                                      </p:tavLst>
                                    </p:anim>
                                    <p:set>
                                      <p:cBhvr>
                                        <p:cTn id="25" dur="1" fill="hold">
                                          <p:stCondLst>
                                            <p:cond delay="499"/>
                                          </p:stCondLst>
                                        </p:cTn>
                                        <p:tgtEl>
                                          <p:spTgt spid="7171"/>
                                        </p:tgtEl>
                                        <p:attrNameLst>
                                          <p:attrName>style.visibility</p:attrName>
                                        </p:attrNameLst>
                                      </p:cBhvr>
                                      <p:to>
                                        <p:strVal val="hidden"/>
                                      </p:to>
                                    </p:set>
                                  </p:childTnLst>
                                </p:cTn>
                              </p:par>
                              <p:par>
                                <p:cTn id="26" presetID="2" presetClass="exit" presetSubtype="4" fill="hold" grpId="0" nodeType="withEffect">
                                  <p:stCondLst>
                                    <p:cond delay="0"/>
                                  </p:stCondLst>
                                  <p:childTnLst>
                                    <p:anim calcmode="lin" valueType="num">
                                      <p:cBhvr>
                                        <p:cTn id="27" dur="500"/>
                                        <p:tgtEl>
                                          <p:spTgt spid="7186"/>
                                        </p:tgtEl>
                                        <p:attrNameLst>
                                          <p:attrName>ppt_x</p:attrName>
                                        </p:attrNameLst>
                                      </p:cBhvr>
                                      <p:tavLst>
                                        <p:tav tm="0">
                                          <p:val>
                                            <p:strVal val="ppt_x"/>
                                          </p:val>
                                        </p:tav>
                                        <p:tav tm="100000">
                                          <p:val>
                                            <p:strVal val="ppt_x"/>
                                          </p:val>
                                        </p:tav>
                                      </p:tavLst>
                                    </p:anim>
                                    <p:anim calcmode="lin" valueType="num">
                                      <p:cBhvr>
                                        <p:cTn id="28" dur="500"/>
                                        <p:tgtEl>
                                          <p:spTgt spid="7186"/>
                                        </p:tgtEl>
                                        <p:attrNameLst>
                                          <p:attrName>ppt_y</p:attrName>
                                        </p:attrNameLst>
                                      </p:cBhvr>
                                      <p:tavLst>
                                        <p:tav tm="0">
                                          <p:val>
                                            <p:strVal val="ppt_y"/>
                                          </p:val>
                                        </p:tav>
                                        <p:tav tm="100000">
                                          <p:val>
                                            <p:strVal val="1+ppt_h/2"/>
                                          </p:val>
                                        </p:tav>
                                      </p:tavLst>
                                    </p:anim>
                                    <p:set>
                                      <p:cBhvr>
                                        <p:cTn id="29" dur="1" fill="hold">
                                          <p:stCondLst>
                                            <p:cond delay="499"/>
                                          </p:stCondLst>
                                        </p:cTn>
                                        <p:tgtEl>
                                          <p:spTgt spid="7186"/>
                                        </p:tgtEl>
                                        <p:attrNameLst>
                                          <p:attrName>style.visibility</p:attrName>
                                        </p:attrNameLst>
                                      </p:cBhvr>
                                      <p:to>
                                        <p:strVal val="hidden"/>
                                      </p:to>
                                    </p:set>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7180"/>
                                        </p:tgtEl>
                                        <p:attrNameLst>
                                          <p:attrName>style.visibility</p:attrName>
                                        </p:attrNameLst>
                                      </p:cBhvr>
                                      <p:to>
                                        <p:strVal val="visible"/>
                                      </p:to>
                                    </p:set>
                                    <p:anim calcmode="lin" valueType="num">
                                      <p:cBhvr>
                                        <p:cTn id="33" dur="500" fill="hold"/>
                                        <p:tgtEl>
                                          <p:spTgt spid="7180"/>
                                        </p:tgtEl>
                                        <p:attrNameLst>
                                          <p:attrName>ppt_x</p:attrName>
                                        </p:attrNameLst>
                                      </p:cBhvr>
                                      <p:tavLst>
                                        <p:tav tm="0">
                                          <p:val>
                                            <p:strVal val="#ppt_x"/>
                                          </p:val>
                                        </p:tav>
                                        <p:tav tm="100000">
                                          <p:val>
                                            <p:strVal val="#ppt_x"/>
                                          </p:val>
                                        </p:tav>
                                      </p:tavLst>
                                    </p:anim>
                                    <p:anim calcmode="lin" valueType="num">
                                      <p:cBhvr>
                                        <p:cTn id="34" dur="500" fill="hold"/>
                                        <p:tgtEl>
                                          <p:spTgt spid="7180"/>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 presetClass="entr" presetSubtype="4" fill="hold" grpId="0" nodeType="afterEffect">
                                  <p:stCondLst>
                                    <p:cond delay="0"/>
                                  </p:stCondLst>
                                  <p:childTnLst>
                                    <p:set>
                                      <p:cBhvr>
                                        <p:cTn id="37" dur="1" fill="hold">
                                          <p:stCondLst>
                                            <p:cond delay="0"/>
                                          </p:stCondLst>
                                        </p:cTn>
                                        <p:tgtEl>
                                          <p:spTgt spid="7181"/>
                                        </p:tgtEl>
                                        <p:attrNameLst>
                                          <p:attrName>style.visibility</p:attrName>
                                        </p:attrNameLst>
                                      </p:cBhvr>
                                      <p:to>
                                        <p:strVal val="visible"/>
                                      </p:to>
                                    </p:set>
                                    <p:anim calcmode="lin" valueType="num">
                                      <p:cBhvr>
                                        <p:cTn id="38" dur="500" fill="hold"/>
                                        <p:tgtEl>
                                          <p:spTgt spid="7181"/>
                                        </p:tgtEl>
                                        <p:attrNameLst>
                                          <p:attrName>ppt_x</p:attrName>
                                        </p:attrNameLst>
                                      </p:cBhvr>
                                      <p:tavLst>
                                        <p:tav tm="0">
                                          <p:val>
                                            <p:strVal val="#ppt_x"/>
                                          </p:val>
                                        </p:tav>
                                        <p:tav tm="100000">
                                          <p:val>
                                            <p:strVal val="#ppt_x"/>
                                          </p:val>
                                        </p:tav>
                                      </p:tavLst>
                                    </p:anim>
                                    <p:anim calcmode="lin" valueType="num">
                                      <p:cBhvr>
                                        <p:cTn id="39" dur="500" fill="hold"/>
                                        <p:tgtEl>
                                          <p:spTgt spid="718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4" fill="hold" grpId="0" nodeType="clickEffect">
                                  <p:stCondLst>
                                    <p:cond delay="0"/>
                                  </p:stCondLst>
                                  <p:childTnLst>
                                    <p:anim calcmode="lin" valueType="num">
                                      <p:cBhvr>
                                        <p:cTn id="43" dur="500"/>
                                        <p:tgtEl>
                                          <p:spTgt spid="7187"/>
                                        </p:tgtEl>
                                        <p:attrNameLst>
                                          <p:attrName>ppt_x</p:attrName>
                                        </p:attrNameLst>
                                      </p:cBhvr>
                                      <p:tavLst>
                                        <p:tav tm="0">
                                          <p:val>
                                            <p:strVal val="ppt_x"/>
                                          </p:val>
                                        </p:tav>
                                        <p:tav tm="100000">
                                          <p:val>
                                            <p:strVal val="ppt_x"/>
                                          </p:val>
                                        </p:tav>
                                      </p:tavLst>
                                    </p:anim>
                                    <p:anim calcmode="lin" valueType="num">
                                      <p:cBhvr>
                                        <p:cTn id="44" dur="500"/>
                                        <p:tgtEl>
                                          <p:spTgt spid="7187"/>
                                        </p:tgtEl>
                                        <p:attrNameLst>
                                          <p:attrName>ppt_y</p:attrName>
                                        </p:attrNameLst>
                                      </p:cBhvr>
                                      <p:tavLst>
                                        <p:tav tm="0">
                                          <p:val>
                                            <p:strVal val="ppt_y"/>
                                          </p:val>
                                        </p:tav>
                                        <p:tav tm="100000">
                                          <p:val>
                                            <p:strVal val="1+ppt_h/2"/>
                                          </p:val>
                                        </p:tav>
                                      </p:tavLst>
                                    </p:anim>
                                    <p:set>
                                      <p:cBhvr>
                                        <p:cTn id="45" dur="1" fill="hold">
                                          <p:stCondLst>
                                            <p:cond delay="499"/>
                                          </p:stCondLst>
                                        </p:cTn>
                                        <p:tgtEl>
                                          <p:spTgt spid="7187"/>
                                        </p:tgtEl>
                                        <p:attrNameLst>
                                          <p:attrName>style.visibility</p:attrName>
                                        </p:attrNameLst>
                                      </p:cBhvr>
                                      <p:to>
                                        <p:strVal val="hidden"/>
                                      </p:to>
                                    </p:set>
                                  </p:childTnLst>
                                </p:cTn>
                              </p:par>
                              <p:par>
                                <p:cTn id="46" presetID="4" presetClass="entr" presetSubtype="16" fill="hold" nodeType="withEffect">
                                  <p:stCondLst>
                                    <p:cond delay="0"/>
                                  </p:stCondLst>
                                  <p:childTnLst>
                                    <p:set>
                                      <p:cBhvr>
                                        <p:cTn id="47" dur="1" fill="hold">
                                          <p:stCondLst>
                                            <p:cond delay="0"/>
                                          </p:stCondLst>
                                        </p:cTn>
                                        <p:tgtEl>
                                          <p:spTgt spid="7188"/>
                                        </p:tgtEl>
                                        <p:attrNameLst>
                                          <p:attrName>style.visibility</p:attrName>
                                        </p:attrNameLst>
                                      </p:cBhvr>
                                      <p:to>
                                        <p:strVal val="visible"/>
                                      </p:to>
                                    </p:set>
                                    <p:animEffect filter="box(in)">
                                      <p:cBhvr>
                                        <p:cTn id="48" dur="500"/>
                                        <p:tgtEl>
                                          <p:spTgt spid="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0" grpId="0" bldLvl="0" animBg="1"/>
      <p:bldP spid="7181" grpId="0" bldLvl="0" animBg="1"/>
      <p:bldP spid="7182" grpId="0" bldLvl="0"/>
      <p:bldP spid="7186" grpId="0" bldLvl="0"/>
      <p:bldP spid="718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eaLnBrk="1" hangingPunct="1"/>
            <a:fld id="{9A0DB2DC-4C9A-4742-B13C-FB6460FD3503}" type="slidenum">
              <a:rPr lang="zh-CN" altLang="en-US" dirty="0"/>
            </a:fld>
            <a:endParaRPr lang="zh-CN" altLang="en-US" dirty="0">
              <a:ea typeface="宋体" panose="02010600030101010101" pitchFamily="2" charset="-122"/>
            </a:endParaRPr>
          </a:p>
        </p:txBody>
      </p:sp>
      <p:pic>
        <p:nvPicPr>
          <p:cNvPr id="8194" name="内容占位符 3"/>
          <p:cNvPicPr>
            <a:picLocks noGrp="1" noChangeAspect="1"/>
          </p:cNvPicPr>
          <p:nvPr/>
        </p:nvPicPr>
        <p:blipFill>
          <a:blip r:embed="rId1"/>
          <a:stretch>
            <a:fillRect/>
          </a:stretch>
        </p:blipFill>
        <p:spPr>
          <a:xfrm>
            <a:off x="587375" y="765175"/>
            <a:ext cx="11092180" cy="5247005"/>
          </a:xfrm>
          <a:prstGeom prst="rect">
            <a:avLst/>
          </a:prstGeom>
          <a:noFill/>
          <a:ln w="57150" cap="flat" cmpd="sng">
            <a:solidFill>
              <a:srgbClr val="FFFF00"/>
            </a:solidFill>
            <a:prstDash val="solid"/>
            <a:miter/>
            <a:headEnd type="none" w="med" len="med"/>
            <a:tailEnd type="none" w="med" len="med"/>
          </a:ln>
        </p:spPr>
      </p:pic>
      <p:sp>
        <p:nvSpPr>
          <p:cNvPr id="8195" name="Text Box 6"/>
          <p:cNvSpPr/>
          <p:nvPr/>
        </p:nvSpPr>
        <p:spPr>
          <a:xfrm>
            <a:off x="1560513" y="6092825"/>
            <a:ext cx="8135937" cy="645160"/>
          </a:xfrm>
          <a:prstGeom prst="rect">
            <a:avLst/>
          </a:prstGeom>
          <a:solidFill>
            <a:schemeClr val="bg1"/>
          </a:solidFill>
          <a:ln w="9525">
            <a:noFill/>
          </a:ln>
        </p:spPr>
        <p:txBody>
          <a:bodyPr wrap="square">
            <a:spAutoFit/>
          </a:bodyPr>
          <a:p>
            <a:pPr>
              <a:spcBef>
                <a:spcPct val="50000"/>
              </a:spcBef>
            </a:pPr>
            <a:r>
              <a:rPr lang="zh-CN" altLang="en-US" sz="3600" b="1" dirty="0">
                <a:solidFill>
                  <a:srgbClr val="000000"/>
                </a:solidFill>
                <a:latin typeface="Calibri" panose="020F0502020204030204" pitchFamily="2" charset="0"/>
                <a:ea typeface="等线" panose="02010600030101010101" charset="-122"/>
                <a:sym typeface="等线" panose="02010600030101010101" charset="-122"/>
              </a:rPr>
              <a:t>　</a:t>
            </a:r>
            <a:r>
              <a:rPr lang="zh-CN" altLang="en-US" sz="3600" b="1" dirty="0">
                <a:solidFill>
                  <a:srgbClr val="AC0000"/>
                </a:solidFill>
                <a:ea typeface="黑体" panose="02010600030101010101" charset="-122"/>
              </a:rPr>
              <a:t>请说出画面中有哪些不同身份的人？</a:t>
            </a:r>
            <a:endParaRPr lang="zh-CN" altLang="en-US" sz="3600" b="1" dirty="0">
              <a:solidFill>
                <a:srgbClr val="AC0000"/>
              </a:solidFill>
              <a:latin typeface="黑体" panose="02010600030101010101" charset="-122"/>
              <a:ea typeface="黑体" panose="02010600030101010101" charset="-122"/>
              <a:sym typeface="黑体" panose="02010600030101010101" charset="-122"/>
            </a:endParaRPr>
          </a:p>
        </p:txBody>
      </p:sp>
      <p:sp>
        <p:nvSpPr>
          <p:cNvPr id="8196" name="矩形 5"/>
          <p:cNvSpPr/>
          <p:nvPr/>
        </p:nvSpPr>
        <p:spPr>
          <a:xfrm>
            <a:off x="1257300" y="1544955"/>
            <a:ext cx="9409430" cy="2876550"/>
          </a:xfrm>
          <a:prstGeom prst="rect">
            <a:avLst/>
          </a:prstGeom>
          <a:blipFill rotWithShape="1">
            <a:blip r:embed="rId2"/>
            <a:stretch>
              <a:fillRect/>
            </a:stretch>
          </a:blipFill>
          <a:ln w="9525">
            <a:noFill/>
          </a:ln>
        </p:spPr>
        <p:txBody>
          <a:bodyPr wrap="square" lIns="106985" tIns="53492" rIns="106985" bIns="53492">
            <a:spAutoFit/>
          </a:bodyPr>
          <a:p>
            <a:r>
              <a:rPr lang="en-US" altLang="zh-CN" sz="3300" b="1" dirty="0">
                <a:solidFill>
                  <a:srgbClr val="000000"/>
                </a:solidFill>
                <a:latin typeface="黑体" panose="02010600030101010101" charset="-122"/>
                <a:ea typeface="黑体" panose="02010600030101010101" charset="-122"/>
                <a:sym typeface="黑体" panose="02010600030101010101" charset="-122"/>
              </a:rPr>
              <a:t>   </a:t>
            </a:r>
            <a:r>
              <a:rPr lang="en-US" altLang="zh-CN" sz="3600" b="1" dirty="0">
                <a:solidFill>
                  <a:srgbClr val="000000"/>
                </a:solidFill>
                <a:latin typeface="楷体" panose="02010609060101010101" pitchFamily="1" charset="-122"/>
                <a:ea typeface="楷体" panose="02010609060101010101" pitchFamily="1" charset="-122"/>
                <a:sym typeface="楷体" panose="02010609060101010101" pitchFamily="1" charset="-122"/>
              </a:rPr>
              <a:t> </a:t>
            </a:r>
            <a:r>
              <a:rPr lang="zh-CN" altLang="en-US" sz="3600" b="1" dirty="0">
                <a:solidFill>
                  <a:srgbClr val="000000"/>
                </a:solidFill>
                <a:latin typeface="楷体" panose="02010609060101010101" pitchFamily="1" charset="-122"/>
                <a:ea typeface="楷体" panose="02010609060101010101" pitchFamily="1" charset="-122"/>
                <a:sym typeface="楷体" panose="02010609060101010101" pitchFamily="1" charset="-122"/>
              </a:rPr>
              <a:t>张择端的</a:t>
            </a:r>
            <a:r>
              <a:rPr lang="en-US" altLang="zh-CN" sz="36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3600" b="1" dirty="0">
                <a:solidFill>
                  <a:srgbClr val="000000"/>
                </a:solidFill>
                <a:latin typeface="楷体" panose="02010609060101010101" pitchFamily="1" charset="-122"/>
                <a:ea typeface="楷体" panose="02010609060101010101" pitchFamily="1" charset="-122"/>
                <a:sym typeface="楷体" panose="02010609060101010101" pitchFamily="1" charset="-122"/>
              </a:rPr>
              <a:t>清明上河图</a:t>
            </a:r>
            <a:r>
              <a:rPr lang="en-US" altLang="zh-CN" sz="36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3600" b="1" dirty="0">
                <a:solidFill>
                  <a:srgbClr val="000000"/>
                </a:solidFill>
                <a:latin typeface="楷体" panose="02010609060101010101" pitchFamily="1" charset="-122"/>
                <a:ea typeface="楷体" panose="02010609060101010101" pitchFamily="1" charset="-122"/>
                <a:sym typeface="楷体" panose="02010609060101010101" pitchFamily="1" charset="-122"/>
              </a:rPr>
              <a:t>表现的是现实生活中的真实人物，特别是下层人物，士、农、工、商、僧、道、医、卜、官吏、妇孺、车夫、船夫等五百多人，都收入画中。</a:t>
            </a:r>
            <a:endParaRPr lang="en-US" altLang="zh-CN" sz="3600"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a:p>
            <a:pPr algn="r"/>
            <a:r>
              <a:rPr lang="zh-CN" altLang="en-US" sz="3600" b="1" dirty="0">
                <a:solidFill>
                  <a:srgbClr val="000000"/>
                </a:solidFill>
                <a:latin typeface="楷体" panose="02010609060101010101" pitchFamily="1" charset="-122"/>
                <a:ea typeface="楷体" panose="02010609060101010101" pitchFamily="1" charset="-122"/>
                <a:sym typeface="楷体" panose="02010609060101010101" pitchFamily="1" charset="-122"/>
              </a:rPr>
              <a:t>——《中国美术鉴赏》</a:t>
            </a:r>
            <a:endParaRPr lang="zh-CN" altLang="en-US" sz="3600"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p:txBody>
      </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4" name="文本框 3"/>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一、都市写真集</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filter="fade">
                                      <p:cBhvr>
                                        <p:cTn id="7" dur="20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矩形 7"/>
          <p:cNvSpPr/>
          <p:nvPr/>
        </p:nvSpPr>
        <p:spPr>
          <a:xfrm>
            <a:off x="3695700" y="5337175"/>
            <a:ext cx="3451225" cy="954088"/>
          </a:xfrm>
          <a:prstGeom prst="rect">
            <a:avLst/>
          </a:prstGeom>
          <a:noFill/>
          <a:ln w="9525">
            <a:noFill/>
          </a:ln>
        </p:spPr>
        <p:txBody>
          <a:bodyPr>
            <a:spAutoFit/>
          </a:bodyPr>
          <a:p>
            <a:r>
              <a:rPr lang="zh-CN" altLang="en-US" sz="2800" b="1" dirty="0">
                <a:solidFill>
                  <a:srgbClr val="FFFF00"/>
                </a:solidFill>
                <a:latin typeface="楷体" panose="02010609060101010101" pitchFamily="1" charset="-122"/>
                <a:ea typeface="楷体" panose="02010609060101010101" pitchFamily="1" charset="-122"/>
                <a:sym typeface="楷体" panose="02010609060101010101" pitchFamily="1" charset="-122"/>
              </a:rPr>
              <a:t>旅馆：</a:t>
            </a:r>
            <a:endParaRPr lang="en-US" altLang="zh-CN" sz="2800" b="1" dirty="0">
              <a:solidFill>
                <a:srgbClr val="FFFF00"/>
              </a:solidFill>
              <a:latin typeface="楷体" panose="02010609060101010101" pitchFamily="1" charset="-122"/>
              <a:ea typeface="楷体" panose="02010609060101010101" pitchFamily="1" charset="-122"/>
              <a:sym typeface="楷体" panose="02010609060101010101" pitchFamily="1" charset="-122"/>
            </a:endParaRPr>
          </a:p>
          <a:p>
            <a:r>
              <a:rPr lang="zh-CN" altLang="en-US" sz="2800" b="1" dirty="0">
                <a:solidFill>
                  <a:srgbClr val="FFFF00"/>
                </a:solidFill>
                <a:latin typeface="楷体" panose="02010609060101010101" pitchFamily="1" charset="-122"/>
                <a:ea typeface="楷体" panose="02010609060101010101" pitchFamily="1" charset="-122"/>
                <a:sym typeface="楷体" panose="02010609060101010101" pitchFamily="1" charset="-122"/>
              </a:rPr>
              <a:t>“久住”王员外家</a:t>
            </a:r>
            <a:endParaRPr lang="zh-CN" altLang="en-US" sz="2800" b="1" dirty="0">
              <a:solidFill>
                <a:srgbClr val="FFFF00"/>
              </a:solidFill>
              <a:latin typeface="楷体" panose="02010609060101010101" pitchFamily="1" charset="-122"/>
              <a:ea typeface="楷体" panose="02010609060101010101" pitchFamily="1" charset="-122"/>
              <a:sym typeface="楷体" panose="02010609060101010101" pitchFamily="1" charset="-122"/>
            </a:endParaRPr>
          </a:p>
        </p:txBody>
      </p:sp>
      <p:pic>
        <p:nvPicPr>
          <p:cNvPr id="9219" name="Picture 2" descr="E:\创先杯\市的变迁\清明上河图\51455402_10.jpg"/>
          <p:cNvPicPr>
            <a:picLocks noChangeAspect="1"/>
          </p:cNvPicPr>
          <p:nvPr/>
        </p:nvPicPr>
        <p:blipFill>
          <a:blip r:embed="rId1">
            <a:lum bright="9998" contrast="30000"/>
          </a:blip>
          <a:srcRect b="23"/>
          <a:stretch>
            <a:fillRect/>
          </a:stretch>
        </p:blipFill>
        <p:spPr>
          <a:xfrm>
            <a:off x="438150" y="288925"/>
            <a:ext cx="11390313" cy="6257925"/>
          </a:xfrm>
          <a:prstGeom prst="rect">
            <a:avLst/>
          </a:prstGeom>
          <a:noFill/>
          <a:ln w="76200" cap="flat" cmpd="sng">
            <a:solidFill>
              <a:srgbClr val="FFFF00"/>
            </a:solidFill>
            <a:prstDash val="solid"/>
            <a:miter/>
            <a:headEnd type="none" w="med" len="med"/>
            <a:tailEnd type="none" w="med" len="med"/>
          </a:ln>
        </p:spPr>
      </p:pic>
      <p:sp>
        <p:nvSpPr>
          <p:cNvPr id="9220" name="矩形 22"/>
          <p:cNvSpPr/>
          <p:nvPr/>
        </p:nvSpPr>
        <p:spPr>
          <a:xfrm>
            <a:off x="6007100" y="1136650"/>
            <a:ext cx="4502150" cy="1952625"/>
          </a:xfrm>
          <a:prstGeom prst="rect">
            <a:avLst/>
          </a:prstGeom>
          <a:blipFill rotWithShape="1">
            <a:blip r:embed="rId2"/>
            <a:stretch>
              <a:fillRect/>
            </a:stretch>
          </a:blipFill>
          <a:ln w="9525">
            <a:noFill/>
          </a:ln>
        </p:spPr>
        <p:txBody>
          <a:bodyPr lIns="106985" tIns="53492" rIns="106985" bIns="53492">
            <a:spAutoFit/>
          </a:bodyPr>
          <a:p>
            <a:r>
              <a:rPr lang="en-US" altLang="zh-CN" sz="3300" b="1" dirty="0">
                <a:solidFill>
                  <a:srgbClr val="000000"/>
                </a:solidFill>
                <a:latin typeface="黑体" panose="02010600030101010101" charset="-122"/>
                <a:ea typeface="黑体" panose="02010600030101010101" charset="-122"/>
                <a:sym typeface="黑体" panose="02010600030101010101" charset="-122"/>
              </a:rPr>
              <a:t>    </a:t>
            </a:r>
            <a:r>
              <a:rPr lang="zh-CN" altLang="en-US" sz="3300" b="1" dirty="0">
                <a:solidFill>
                  <a:srgbClr val="000000"/>
                </a:solidFill>
                <a:latin typeface="楷体" panose="02010609060101010101" pitchFamily="1" charset="-122"/>
                <a:ea typeface="楷体" panose="02010609060101010101" pitchFamily="1" charset="-122"/>
                <a:sym typeface="楷体" panose="02010609060101010101" pitchFamily="1" charset="-122"/>
              </a:rPr>
              <a:t>在京</a:t>
            </a:r>
            <a:r>
              <a:rPr lang="zh-CN" altLang="en-US" sz="3300" b="1" dirty="0">
                <a:solidFill>
                  <a:srgbClr val="C00000"/>
                </a:solidFill>
                <a:latin typeface="楷体" panose="02010609060101010101" pitchFamily="1" charset="-122"/>
                <a:ea typeface="楷体" panose="02010609060101010101" pitchFamily="1" charset="-122"/>
                <a:sym typeface="楷体" panose="02010609060101010101" pitchFamily="1" charset="-122"/>
              </a:rPr>
              <a:t>正店</a:t>
            </a:r>
            <a:r>
              <a:rPr lang="zh-CN" altLang="en-US" sz="3300" b="1" dirty="0">
                <a:solidFill>
                  <a:srgbClr val="000000"/>
                </a:solidFill>
                <a:latin typeface="楷体" panose="02010609060101010101" pitchFamily="1" charset="-122"/>
                <a:ea typeface="楷体" panose="02010609060101010101" pitchFamily="1" charset="-122"/>
                <a:sym typeface="楷体" panose="02010609060101010101" pitchFamily="1" charset="-122"/>
              </a:rPr>
              <a:t>七十二户，此外不能遍数，其余皆谓之“</a:t>
            </a:r>
            <a:r>
              <a:rPr lang="zh-CN" altLang="en-US" sz="3300" b="1" dirty="0">
                <a:solidFill>
                  <a:srgbClr val="C00000"/>
                </a:solidFill>
                <a:latin typeface="楷体" panose="02010609060101010101" pitchFamily="1" charset="-122"/>
                <a:ea typeface="楷体" panose="02010609060101010101" pitchFamily="1" charset="-122"/>
                <a:sym typeface="楷体" panose="02010609060101010101" pitchFamily="1" charset="-122"/>
              </a:rPr>
              <a:t>脚店</a:t>
            </a:r>
            <a:r>
              <a:rPr lang="zh-CN" altLang="en-US" sz="33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3300" b="1" dirty="0">
                <a:solidFill>
                  <a:srgbClr val="000000"/>
                </a:solidFill>
                <a:latin typeface="黑体" panose="02010600030101010101" charset="-122"/>
                <a:ea typeface="黑体" panose="02010600030101010101" charset="-122"/>
                <a:sym typeface="黑体" panose="02010600030101010101" charset="-122"/>
              </a:rPr>
              <a:t>。</a:t>
            </a:r>
            <a:endParaRPr lang="en-US" altLang="zh-CN" sz="3300" b="1" dirty="0">
              <a:solidFill>
                <a:srgbClr val="000000"/>
              </a:solidFill>
              <a:latin typeface="黑体" panose="02010600030101010101" charset="-122"/>
              <a:ea typeface="黑体" panose="02010600030101010101" charset="-122"/>
              <a:sym typeface="黑体" panose="02010600030101010101" charset="-122"/>
            </a:endParaRPr>
          </a:p>
          <a:p>
            <a:pPr algn="r"/>
            <a:r>
              <a:rPr lang="zh-CN" altLang="en-US"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en-US" altLang="zh-CN"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b="1" dirty="0">
                <a:solidFill>
                  <a:srgbClr val="000000"/>
                </a:solidFill>
                <a:latin typeface="楷体" panose="02010609060101010101" pitchFamily="1" charset="-122"/>
                <a:ea typeface="楷体" panose="02010609060101010101" pitchFamily="1" charset="-122"/>
                <a:sym typeface="楷体" panose="02010609060101010101" pitchFamily="1" charset="-122"/>
              </a:rPr>
              <a:t>宋</a:t>
            </a:r>
            <a:r>
              <a:rPr lang="en-US" altLang="zh-CN"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b="1" dirty="0">
                <a:solidFill>
                  <a:srgbClr val="000000"/>
                </a:solidFill>
                <a:latin typeface="楷体" panose="02010609060101010101" pitchFamily="1" charset="-122"/>
                <a:ea typeface="楷体" panose="02010609060101010101" pitchFamily="1" charset="-122"/>
                <a:sym typeface="楷体" panose="02010609060101010101" pitchFamily="1" charset="-122"/>
              </a:rPr>
              <a:t>孟元老《东京梦华录》</a:t>
            </a:r>
            <a:endParaRPr lang="zh-CN" altLang="en-US"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p:txBody>
      </p:sp>
      <p:sp>
        <p:nvSpPr>
          <p:cNvPr id="9221" name="矩形 23"/>
          <p:cNvSpPr/>
          <p:nvPr/>
        </p:nvSpPr>
        <p:spPr>
          <a:xfrm>
            <a:off x="3695700" y="3429000"/>
            <a:ext cx="449263" cy="844550"/>
          </a:xfrm>
          <a:prstGeom prst="rect">
            <a:avLst/>
          </a:prstGeom>
          <a:noFill/>
          <a:ln w="76200" cap="flat" cmpd="sng">
            <a:solidFill>
              <a:srgbClr val="FFFF00"/>
            </a:solidFill>
            <a:prstDash val="solid"/>
            <a:bevel/>
            <a:headEnd type="none" w="med" len="med"/>
            <a:tailEnd type="none" w="med" len="med"/>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grpSp>
        <p:nvGrpSpPr>
          <p:cNvPr id="9222" name="组合 9221"/>
          <p:cNvGrpSpPr/>
          <p:nvPr/>
        </p:nvGrpSpPr>
        <p:grpSpPr>
          <a:xfrm>
            <a:off x="2795588" y="685800"/>
            <a:ext cx="1874837" cy="2392363"/>
            <a:chOff x="0" y="0"/>
            <a:chExt cx="1800200" cy="2448272"/>
          </a:xfrm>
        </p:grpSpPr>
        <p:sp>
          <p:nvSpPr>
            <p:cNvPr id="9223" name="矩形标注 12"/>
            <p:cNvSpPr/>
            <p:nvPr/>
          </p:nvSpPr>
          <p:spPr>
            <a:xfrm>
              <a:off x="0" y="0"/>
              <a:ext cx="1800200" cy="2448272"/>
            </a:xfrm>
            <a:prstGeom prst="wedgeRectCallout">
              <a:avLst>
                <a:gd name="adj1" fmla="val 9602"/>
                <a:gd name="adj2" fmla="val 69634"/>
              </a:avLst>
            </a:prstGeom>
            <a:solidFill>
              <a:srgbClr val="FFFF00"/>
            </a:solidFill>
            <a:ln w="12700">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pic>
          <p:nvPicPr>
            <p:cNvPr id="9224" name="Picture 2" descr="E:\创先杯\市的变迁\清明上河图\51455402_10.jpg"/>
            <p:cNvPicPr>
              <a:picLocks noChangeAspect="1"/>
            </p:cNvPicPr>
            <p:nvPr/>
          </p:nvPicPr>
          <p:blipFill>
            <a:blip r:embed="rId3">
              <a:lum bright="9998" contrast="30000"/>
            </a:blip>
            <a:stretch>
              <a:fillRect/>
            </a:stretch>
          </p:blipFill>
          <p:spPr>
            <a:xfrm>
              <a:off x="44913" y="52995"/>
              <a:ext cx="1693902" cy="2336716"/>
            </a:xfrm>
            <a:prstGeom prst="rect">
              <a:avLst/>
            </a:prstGeom>
            <a:noFill/>
            <a:ln w="76200">
              <a:noFill/>
            </a:ln>
          </p:spPr>
        </p:pic>
      </p:grpSp>
      <p:sp>
        <p:nvSpPr>
          <p:cNvPr id="9225" name="矩形 24"/>
          <p:cNvSpPr/>
          <p:nvPr/>
        </p:nvSpPr>
        <p:spPr>
          <a:xfrm>
            <a:off x="1593850" y="2373313"/>
            <a:ext cx="450850" cy="842962"/>
          </a:xfrm>
          <a:prstGeom prst="rect">
            <a:avLst/>
          </a:prstGeom>
          <a:noFill/>
          <a:ln w="76200" cap="flat" cmpd="sng">
            <a:solidFill>
              <a:srgbClr val="FFFF00"/>
            </a:solidFill>
            <a:prstDash val="solid"/>
            <a:bevel/>
            <a:headEnd type="none" w="med" len="med"/>
            <a:tailEnd type="none" w="med" len="med"/>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grpSp>
        <p:nvGrpSpPr>
          <p:cNvPr id="9226" name="组合 9225"/>
          <p:cNvGrpSpPr/>
          <p:nvPr/>
        </p:nvGrpSpPr>
        <p:grpSpPr>
          <a:xfrm>
            <a:off x="365125" y="3455988"/>
            <a:ext cx="2287588" cy="3128962"/>
            <a:chOff x="0" y="0"/>
            <a:chExt cx="2196000" cy="3204000"/>
          </a:xfrm>
        </p:grpSpPr>
        <p:sp>
          <p:nvSpPr>
            <p:cNvPr id="9227" name="矩形标注 16"/>
            <p:cNvSpPr/>
            <p:nvPr/>
          </p:nvSpPr>
          <p:spPr>
            <a:xfrm>
              <a:off x="0" y="0"/>
              <a:ext cx="2196000" cy="3204000"/>
            </a:xfrm>
            <a:prstGeom prst="wedgeRectCallout">
              <a:avLst>
                <a:gd name="adj1" fmla="val 15481"/>
                <a:gd name="adj2" fmla="val -61130"/>
              </a:avLst>
            </a:prstGeom>
            <a:solidFill>
              <a:srgbClr val="FFFF00"/>
            </a:solidFill>
            <a:ln w="12700">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pic>
          <p:nvPicPr>
            <p:cNvPr id="9228" name="Picture 2" descr="E:\创先杯\市的变迁\清明上河图\51455402_10.jpg"/>
            <p:cNvPicPr>
              <a:picLocks noChangeAspect="1"/>
            </p:cNvPicPr>
            <p:nvPr/>
          </p:nvPicPr>
          <p:blipFill>
            <a:blip r:embed="rId4">
              <a:lum bright="9998" contrast="30000"/>
            </a:blip>
            <a:stretch>
              <a:fillRect/>
            </a:stretch>
          </p:blipFill>
          <p:spPr>
            <a:xfrm>
              <a:off x="58047" y="44712"/>
              <a:ext cx="2075826" cy="3096344"/>
            </a:xfrm>
            <a:prstGeom prst="rect">
              <a:avLst/>
            </a:prstGeom>
            <a:noFill/>
            <a:ln w="76200">
              <a:noFill/>
            </a:ln>
          </p:spPr>
        </p:pic>
      </p:grpSp>
      <p:sp>
        <p:nvSpPr>
          <p:cNvPr id="9229" name="矩形 3"/>
          <p:cNvSpPr/>
          <p:nvPr/>
        </p:nvSpPr>
        <p:spPr>
          <a:xfrm>
            <a:off x="5294313" y="3621088"/>
            <a:ext cx="5929312" cy="2387600"/>
          </a:xfrm>
          <a:prstGeom prst="rect">
            <a:avLst/>
          </a:prstGeom>
          <a:blipFill rotWithShape="1">
            <a:blip r:embed="rId2"/>
            <a:stretch>
              <a:fillRect/>
            </a:stretch>
          </a:blipFill>
          <a:ln w="9525">
            <a:noFill/>
          </a:ln>
        </p:spPr>
        <p:txBody>
          <a:bodyPr lIns="106985" tIns="53492" rIns="106985" bIns="53492">
            <a:spAutoFit/>
          </a:bodyPr>
          <a:p>
            <a:r>
              <a:rPr lang="zh-CN" altLang="en-US" sz="3200" b="1" dirty="0">
                <a:solidFill>
                  <a:srgbClr val="000000"/>
                </a:solidFill>
                <a:latin typeface="黑体" panose="02010600030101010101" charset="-122"/>
                <a:ea typeface="黑体" panose="02010600030101010101" charset="-122"/>
                <a:sym typeface="黑体" panose="02010600030101010101" charset="-122"/>
              </a:rPr>
              <a:t>    </a:t>
            </a:r>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其余小酒店，亦卖下酒，如煎鱼、鸭子、炒鸡兔、煎</a:t>
            </a:r>
            <a:r>
              <a:rPr lang="zh-CN" altLang="en-US" sz="3200" b="1" u="sng" dirty="0">
                <a:solidFill>
                  <a:srgbClr val="000000"/>
                </a:solidFill>
                <a:latin typeface="楷体" panose="02010609060101010101" pitchFamily="1" charset="-122"/>
                <a:ea typeface="楷体" panose="02010609060101010101" pitchFamily="1" charset="-122"/>
                <a:sym typeface="楷体" panose="02010609060101010101" pitchFamily="1" charset="-122"/>
              </a:rPr>
              <a:t>燠</a:t>
            </a:r>
            <a:r>
              <a:rPr lang="en-US" altLang="zh-CN" sz="2800" b="1" dirty="0">
                <a:solidFill>
                  <a:srgbClr val="C00000"/>
                </a:solidFill>
                <a:latin typeface="楷体" panose="02010609060101010101" pitchFamily="1" charset="-122"/>
                <a:ea typeface="楷体" panose="02010609060101010101" pitchFamily="1" charset="-122"/>
                <a:sym typeface="楷体" panose="02010609060101010101" pitchFamily="1" charset="-122"/>
              </a:rPr>
              <a:t>(</a:t>
            </a:r>
            <a:r>
              <a:rPr lang="en-US" altLang="zh-CN" sz="2800" dirty="0">
                <a:solidFill>
                  <a:srgbClr val="C00000"/>
                </a:solidFill>
                <a:latin typeface="楷体" panose="02010609060101010101" pitchFamily="1" charset="-122"/>
                <a:ea typeface="楷体" panose="02010609060101010101" pitchFamily="1" charset="-122"/>
                <a:sym typeface="楷体" panose="02010609060101010101" pitchFamily="1" charset="-122"/>
              </a:rPr>
              <a:t> yù,</a:t>
            </a:r>
            <a:r>
              <a:rPr lang="zh-CN" altLang="en-US" sz="2800" dirty="0">
                <a:solidFill>
                  <a:srgbClr val="C00000"/>
                </a:solidFill>
                <a:latin typeface="楷体" panose="02010609060101010101" pitchFamily="1" charset="-122"/>
                <a:ea typeface="楷体" panose="02010609060101010101" pitchFamily="1" charset="-122"/>
                <a:sym typeface="楷体" panose="02010609060101010101" pitchFamily="1" charset="-122"/>
              </a:rPr>
              <a:t>热</a:t>
            </a:r>
            <a:r>
              <a:rPr lang="en-US" altLang="zh-CN" sz="2800" dirty="0">
                <a:solidFill>
                  <a:srgbClr val="C00000"/>
                </a:solidFill>
                <a:latin typeface="楷体" panose="02010609060101010101" pitchFamily="1" charset="-122"/>
                <a:ea typeface="楷体" panose="02010609060101010101" pitchFamily="1" charset="-122"/>
                <a:sym typeface="楷体" panose="02010609060101010101" pitchFamily="1" charset="-122"/>
              </a:rPr>
              <a:t>)</a:t>
            </a:r>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肉、梅汁、血羹、粉羹之类。</a:t>
            </a:r>
            <a:r>
              <a:rPr lang="zh-CN" altLang="en-US" sz="3200" b="1" dirty="0">
                <a:solidFill>
                  <a:srgbClr val="C00000"/>
                </a:solidFill>
                <a:latin typeface="楷体" panose="02010609060101010101" pitchFamily="1" charset="-122"/>
                <a:ea typeface="楷体" panose="02010609060101010101" pitchFamily="1" charset="-122"/>
                <a:sym typeface="楷体" panose="02010609060101010101" pitchFamily="1" charset="-122"/>
              </a:rPr>
              <a:t>每</a:t>
            </a:r>
            <a:r>
              <a:rPr lang="zh-CN" altLang="en-US" sz="3200" b="1" u="sng" dirty="0">
                <a:solidFill>
                  <a:srgbClr val="C00000"/>
                </a:solidFill>
                <a:latin typeface="楷体" panose="02010609060101010101" pitchFamily="1" charset="-122"/>
                <a:ea typeface="楷体" panose="02010609060101010101" pitchFamily="1" charset="-122"/>
                <a:sym typeface="楷体" panose="02010609060101010101" pitchFamily="1" charset="-122"/>
              </a:rPr>
              <a:t>分</a:t>
            </a:r>
            <a:r>
              <a:rPr lang="en-US" altLang="zh-CN" sz="2800" dirty="0">
                <a:solidFill>
                  <a:srgbClr val="C00000"/>
                </a:solidFill>
                <a:latin typeface="楷体" panose="02010609060101010101" pitchFamily="1" charset="-122"/>
                <a:ea typeface="楷体" panose="02010609060101010101" pitchFamily="1" charset="-122"/>
                <a:sym typeface="楷体" panose="02010609060101010101" pitchFamily="1" charset="-122"/>
              </a:rPr>
              <a:t>(</a:t>
            </a:r>
            <a:r>
              <a:rPr lang="zh-CN" altLang="en-US" sz="2800" dirty="0">
                <a:solidFill>
                  <a:srgbClr val="C00000"/>
                </a:solidFill>
                <a:latin typeface="楷体" panose="02010609060101010101" pitchFamily="1" charset="-122"/>
                <a:ea typeface="楷体" panose="02010609060101010101" pitchFamily="1" charset="-122"/>
                <a:sym typeface="楷体" panose="02010609060101010101" pitchFamily="1" charset="-122"/>
              </a:rPr>
              <a:t>份</a:t>
            </a:r>
            <a:r>
              <a:rPr lang="en-US" altLang="zh-CN" sz="2800" dirty="0">
                <a:solidFill>
                  <a:srgbClr val="C00000"/>
                </a:solidFill>
                <a:latin typeface="楷体" panose="02010609060101010101" pitchFamily="1" charset="-122"/>
                <a:ea typeface="楷体" panose="02010609060101010101" pitchFamily="1" charset="-122"/>
                <a:sym typeface="楷体" panose="02010609060101010101" pitchFamily="1" charset="-122"/>
              </a:rPr>
              <a:t>)</a:t>
            </a:r>
            <a:r>
              <a:rPr lang="zh-CN" altLang="en-US" sz="3200" b="1" dirty="0">
                <a:solidFill>
                  <a:srgbClr val="C00000"/>
                </a:solidFill>
                <a:latin typeface="楷体" panose="02010609060101010101" pitchFamily="1" charset="-122"/>
                <a:ea typeface="楷体" panose="02010609060101010101" pitchFamily="1" charset="-122"/>
                <a:sym typeface="楷体" panose="02010609060101010101" pitchFamily="1" charset="-122"/>
              </a:rPr>
              <a:t>不过十五钱</a:t>
            </a:r>
            <a:r>
              <a:rPr lang="zh-CN" altLang="en-US" sz="32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endParaRPr lang="en-US" altLang="zh-CN" sz="3200" b="1" dirty="0">
              <a:solidFill>
                <a:srgbClr val="000000"/>
              </a:solidFill>
              <a:latin typeface="黑体" panose="02010600030101010101" charset="-122"/>
              <a:ea typeface="黑体" panose="02010600030101010101" charset="-122"/>
              <a:sym typeface="黑体" panose="02010600030101010101" charset="-122"/>
            </a:endParaRPr>
          </a:p>
          <a:p>
            <a:pPr algn="r"/>
            <a:r>
              <a:rPr lang="zh-CN" altLang="en-US"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en-US" altLang="zh-CN"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b="1" dirty="0">
                <a:solidFill>
                  <a:srgbClr val="000000"/>
                </a:solidFill>
                <a:latin typeface="楷体" panose="02010609060101010101" pitchFamily="1" charset="-122"/>
                <a:ea typeface="楷体" panose="02010609060101010101" pitchFamily="1" charset="-122"/>
                <a:sym typeface="楷体" panose="02010609060101010101" pitchFamily="1" charset="-122"/>
              </a:rPr>
              <a:t>宋</a:t>
            </a:r>
            <a:r>
              <a:rPr lang="en-US" altLang="zh-CN"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b="1" dirty="0">
                <a:solidFill>
                  <a:srgbClr val="000000"/>
                </a:solidFill>
                <a:latin typeface="楷体" panose="02010609060101010101" pitchFamily="1" charset="-122"/>
                <a:ea typeface="楷体" panose="02010609060101010101" pitchFamily="1" charset="-122"/>
                <a:sym typeface="楷体" panose="02010609060101010101" pitchFamily="1" charset="-122"/>
              </a:rPr>
              <a:t>孟元老《东京梦华录》</a:t>
            </a:r>
            <a:endParaRPr lang="zh-CN" altLang="en-US"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p:txBody>
      </p:sp>
      <p:sp>
        <p:nvSpPr>
          <p:cNvPr id="9230" name="Text Box 8"/>
          <p:cNvSpPr/>
          <p:nvPr/>
        </p:nvSpPr>
        <p:spPr>
          <a:xfrm>
            <a:off x="698500" y="1911350"/>
            <a:ext cx="10871200" cy="2491740"/>
          </a:xfrm>
          <a:prstGeom prst="rect">
            <a:avLst/>
          </a:prstGeom>
          <a:solidFill>
            <a:srgbClr val="F9F3DB"/>
          </a:solidFill>
          <a:ln w="9525">
            <a:noFill/>
          </a:ln>
        </p:spPr>
        <p:txBody>
          <a:bodyPr wrap="square">
            <a:spAutoFit/>
          </a:bodyPr>
          <a:p>
            <a:pPr algn="just"/>
            <a:r>
              <a:rPr lang="zh-CN" altLang="en-US" sz="4000" b="1" dirty="0">
                <a:solidFill>
                  <a:srgbClr val="000000"/>
                </a:solidFill>
                <a:latin typeface="黑体" panose="02010600030101010101" charset="-122"/>
                <a:ea typeface="黑体" panose="02010600030101010101" charset="-122"/>
                <a:sym typeface="黑体" panose="02010600030101010101" charset="-122"/>
              </a:rPr>
              <a:t>   </a:t>
            </a:r>
            <a:r>
              <a:rPr lang="zh-CN" altLang="en-US" sz="4000" b="1" dirty="0">
                <a:solidFill>
                  <a:srgbClr val="000000"/>
                </a:solidFill>
                <a:latin typeface="楷体" panose="02010609060101010101" pitchFamily="1" charset="-122"/>
                <a:ea typeface="楷体" panose="02010609060101010101" pitchFamily="1" charset="-122"/>
                <a:sym typeface="楷体" panose="02010609060101010101" pitchFamily="1" charset="-122"/>
              </a:rPr>
              <a:t>出朱雀门东壁，亦人家。东去大街，麦秸巷</a:t>
            </a:r>
            <a:r>
              <a:rPr lang="en-US" altLang="zh-CN" sz="40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4000" b="1" dirty="0">
                <a:solidFill>
                  <a:srgbClr val="000000"/>
                </a:solidFill>
                <a:latin typeface="楷体" panose="02010609060101010101" pitchFamily="1" charset="-122"/>
                <a:ea typeface="楷体" panose="02010609060101010101" pitchFamily="1" charset="-122"/>
                <a:sym typeface="楷体" panose="02010609060101010101" pitchFamily="1" charset="-122"/>
              </a:rPr>
              <a:t>余皆居民或茶坊，</a:t>
            </a:r>
            <a:r>
              <a:rPr lang="zh-CN" altLang="en-US" sz="4000" b="1" dirty="0">
                <a:solidFill>
                  <a:srgbClr val="FF0000"/>
                </a:solidFill>
                <a:latin typeface="楷体" panose="02010609060101010101" pitchFamily="1" charset="-122"/>
                <a:ea typeface="楷体" panose="02010609060101010101" pitchFamily="1" charset="-122"/>
                <a:sym typeface="楷体" panose="02010609060101010101" pitchFamily="1" charset="-122"/>
              </a:rPr>
              <a:t>街心市井，至夜尤盛</a:t>
            </a:r>
            <a:r>
              <a:rPr lang="zh-CN" altLang="en-US" sz="40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endParaRPr lang="zh-CN" altLang="en-US" sz="4000" b="1" dirty="0">
              <a:solidFill>
                <a:srgbClr val="000000"/>
              </a:solidFill>
              <a:latin typeface="楷体" panose="02010609060101010101" pitchFamily="1" charset="-122"/>
              <a:ea typeface="楷体" panose="02010609060101010101" pitchFamily="1" charset="-122"/>
              <a:sym typeface="楷体" panose="02010609060101010101" pitchFamily="1" charset="-122"/>
            </a:endParaRPr>
          </a:p>
          <a:p>
            <a:pPr algn="just"/>
            <a:r>
              <a:rPr lang="zh-CN" altLang="en-US" sz="4000" b="1" dirty="0">
                <a:solidFill>
                  <a:srgbClr val="000000"/>
                </a:solidFill>
                <a:latin typeface="楷体" panose="02010609060101010101" pitchFamily="1" charset="-122"/>
                <a:ea typeface="楷体" panose="02010609060101010101" pitchFamily="1" charset="-122"/>
                <a:sym typeface="楷体" panose="02010609060101010101" pitchFamily="1" charset="-122"/>
              </a:rPr>
              <a:t>    ——孟元老《东京梦华录</a:t>
            </a:r>
            <a:r>
              <a:rPr lang="en-US" altLang="zh-CN" sz="4000" b="1" dirty="0">
                <a:solidFill>
                  <a:srgbClr val="000000"/>
                </a:solidFill>
                <a:latin typeface="楷体" panose="02010609060101010101" pitchFamily="1" charset="-122"/>
                <a:ea typeface="楷体" panose="02010609060101010101" pitchFamily="1" charset="-122"/>
                <a:sym typeface="楷体" panose="02010609060101010101" pitchFamily="1" charset="-122"/>
              </a:rPr>
              <a:t>•</a:t>
            </a:r>
            <a:r>
              <a:rPr lang="zh-CN" altLang="en-US" sz="4000" b="1" dirty="0">
                <a:solidFill>
                  <a:srgbClr val="000000"/>
                </a:solidFill>
                <a:latin typeface="楷体" panose="02010609060101010101" pitchFamily="1" charset="-122"/>
                <a:ea typeface="楷体" panose="02010609060101010101" pitchFamily="1" charset="-122"/>
                <a:sym typeface="楷体" panose="02010609060101010101" pitchFamily="1" charset="-122"/>
              </a:rPr>
              <a:t>朱雀门巷》</a:t>
            </a:r>
            <a:r>
              <a:rPr lang="zh-CN" altLang="en-US" sz="3600" b="1"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 </a:t>
            </a:r>
            <a:endParaRPr lang="zh-CN" altLang="en-US" sz="3600" b="1"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a:p>
            <a:pPr algn="just"/>
            <a:endParaRPr lang="zh-CN" altLang="en-US" sz="3600" b="1"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3" name="组合 2"/>
          <p:cNvGrpSpPr/>
          <p:nvPr/>
        </p:nvGrpSpPr>
        <p:grpSpPr>
          <a:xfrm>
            <a:off x="0" y="0"/>
            <a:ext cx="12192000" cy="799465"/>
            <a:chOff x="0" y="0"/>
            <a:chExt cx="19200" cy="1259"/>
          </a:xfrm>
        </p:grpSpPr>
        <p:sp>
          <p:nvSpPr>
            <p:cNvPr id="63" name="矩形 62"/>
            <p:cNvSpPr/>
            <p:nvPr/>
          </p:nvSpPr>
          <p:spPr bwMode="auto">
            <a:xfrm flipV="1">
              <a:off x="0" y="0"/>
              <a:ext cx="19200" cy="1205"/>
            </a:xfrm>
            <a:prstGeom prst="rect">
              <a:avLst/>
            </a:prstGeom>
            <a:solidFill>
              <a:srgbClr val="A85008"/>
            </a:solidFill>
            <a:ln w="9525" cap="flat" cmpd="sng" algn="ctr">
              <a:solidFill>
                <a:sysClr val="windowText" lastClr="000000"/>
              </a:solidFill>
              <a:prstDash val="solid"/>
              <a:round/>
              <a:headEnd type="none" w="med" len="med"/>
              <a:tailEnd type="none" w="med" len="med"/>
            </a:ln>
            <a:effectLst>
              <a:glow rad="139700">
                <a:srgbClr val="C0504D">
                  <a:lumMod val="60000"/>
                  <a:lumOff val="40000"/>
                  <a:alpha val="40000"/>
                </a:srgbClr>
              </a:glow>
            </a:effectLst>
          </p:spPr>
          <p:txBody>
            <a:bodyPr lIns="68547" tIns="34277" rIns="68547" bIns="34277"/>
            <a:lstStyle>
              <a:defPPr>
                <a:defRPr lang="zh-CN"/>
              </a:defPPr>
              <a:lvl1pPr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2"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2" charset="0"/>
                  <a:ea typeface="宋体" panose="02010600030101010101" pitchFamily="2" charset="-122"/>
                  <a:cs typeface="+mn-cs"/>
                </a:defRPr>
              </a:lvl9pPr>
            </a:lstStyle>
            <a:p>
              <a:pPr defTabSz="801370">
                <a:defRPr/>
              </a:pPr>
              <a:endParaRPr lang="zh-CN" altLang="en-US" sz="1500" dirty="0">
                <a:ln>
                  <a:solidFill>
                    <a:srgbClr val="660033"/>
                  </a:solidFill>
                </a:ln>
                <a:solidFill>
                  <a:schemeClr val="bg2"/>
                </a:solidFill>
              </a:endParaRPr>
            </a:p>
          </p:txBody>
        </p:sp>
        <p:sp>
          <p:nvSpPr>
            <p:cNvPr id="2" name="文本框 1"/>
            <p:cNvSpPr txBox="1"/>
            <p:nvPr/>
          </p:nvSpPr>
          <p:spPr>
            <a:xfrm>
              <a:off x="6754" y="146"/>
              <a:ext cx="5952" cy="1113"/>
            </a:xfrm>
            <a:prstGeom prst="rect">
              <a:avLst/>
            </a:prstGeom>
            <a:noFill/>
          </p:spPr>
          <p:txBody>
            <a:bodyPr wrap="square" rtlCol="0">
              <a:spAutoFit/>
            </a:bodyPr>
            <a:p>
              <a:r>
                <a:rPr lang="zh-CN" altLang="en-US" sz="4000" b="1">
                  <a:solidFill>
                    <a:schemeClr val="bg1"/>
                  </a:solidFill>
                  <a:latin typeface="黑体" panose="02010600030101010101" charset="-122"/>
                  <a:ea typeface="黑体" panose="02010600030101010101" charset="-122"/>
                </a:rPr>
                <a:t>一、都市写真集</a:t>
              </a:r>
              <a:endParaRPr lang="zh-CN" altLang="en-US" sz="4000" b="1">
                <a:solidFill>
                  <a:schemeClr val="bg1"/>
                </a:solidFill>
                <a:latin typeface="黑体" panose="02010600030101010101" charset="-122"/>
                <a:ea typeface="黑体" panose="02010600030101010101" charset="-122"/>
              </a:endParaRPr>
            </a:p>
          </p:txBody>
        </p:sp>
      </p:gr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p:cTn id="6" dur="500"/>
                                        <p:tgtEl>
                                          <p:spTgt spid="9230"/>
                                        </p:tgtEl>
                                        <p:attrNameLst>
                                          <p:attrName>ppt_x</p:attrName>
                                        </p:attrNameLst>
                                      </p:cBhvr>
                                      <p:tavLst>
                                        <p:tav tm="0">
                                          <p:val>
                                            <p:strVal val="ppt_x"/>
                                          </p:val>
                                        </p:tav>
                                        <p:tav tm="100000">
                                          <p:val>
                                            <p:strVal val="ppt_x"/>
                                          </p:val>
                                        </p:tav>
                                      </p:tavLst>
                                    </p:anim>
                                    <p:anim calcmode="lin" valueType="num">
                                      <p:cBhvr>
                                        <p:cTn id="7" dur="500"/>
                                        <p:tgtEl>
                                          <p:spTgt spid="9230"/>
                                        </p:tgtEl>
                                        <p:attrNameLst>
                                          <p:attrName>ppt_y</p:attrName>
                                        </p:attrNameLst>
                                      </p:cBhvr>
                                      <p:tavLst>
                                        <p:tav tm="0">
                                          <p:val>
                                            <p:strVal val="ppt_y"/>
                                          </p:val>
                                        </p:tav>
                                        <p:tav tm="100000">
                                          <p:val>
                                            <p:strVal val="1+ppt_h/2"/>
                                          </p:val>
                                        </p:tav>
                                      </p:tavLst>
                                    </p:anim>
                                    <p:set>
                                      <p:cBhvr>
                                        <p:cTn id="8" dur="1" fill="hold">
                                          <p:stCondLst>
                                            <p:cond delay="499"/>
                                          </p:stCondLst>
                                        </p:cTn>
                                        <p:tgtEl>
                                          <p:spTgt spid="923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221"/>
                                        </p:tgtEl>
                                        <p:attrNameLst>
                                          <p:attrName>style.visibility</p:attrName>
                                        </p:attrNameLst>
                                      </p:cBhvr>
                                      <p:to>
                                        <p:strVal val="visible"/>
                                      </p:to>
                                    </p:set>
                                    <p:anim calcmode="lin" valueType="num">
                                      <p:cBhvr>
                                        <p:cTn id="13" dur="500" fill="hold"/>
                                        <p:tgtEl>
                                          <p:spTgt spid="9221"/>
                                        </p:tgtEl>
                                        <p:attrNameLst>
                                          <p:attrName>ppt_w</p:attrName>
                                        </p:attrNameLst>
                                      </p:cBhvr>
                                      <p:tavLst>
                                        <p:tav tm="0">
                                          <p:val>
                                            <p:fltVal val="0.000000"/>
                                          </p:val>
                                        </p:tav>
                                        <p:tav tm="100000">
                                          <p:val>
                                            <p:strVal val="#ppt_w"/>
                                          </p:val>
                                        </p:tav>
                                      </p:tavLst>
                                    </p:anim>
                                    <p:anim calcmode="lin" valueType="num">
                                      <p:cBhvr>
                                        <p:cTn id="14" dur="500" fill="hold"/>
                                        <p:tgtEl>
                                          <p:spTgt spid="9221"/>
                                        </p:tgtEl>
                                        <p:attrNameLst>
                                          <p:attrName>ppt_h</p:attrName>
                                        </p:attrNameLst>
                                      </p:cBhvr>
                                      <p:tavLst>
                                        <p:tav tm="0">
                                          <p:val>
                                            <p:fltVal val="0.000000"/>
                                          </p:val>
                                        </p:tav>
                                        <p:tav tm="100000">
                                          <p:val>
                                            <p:strVal val="#ppt_h"/>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9222"/>
                                        </p:tgtEl>
                                        <p:attrNameLst>
                                          <p:attrName>style.visibility</p:attrName>
                                        </p:attrNameLst>
                                      </p:cBhvr>
                                      <p:to>
                                        <p:strVal val="visible"/>
                                      </p:to>
                                    </p:set>
                                    <p:animEffect filter="wipe(down)">
                                      <p:cBhvr>
                                        <p:cTn id="18" dur="500"/>
                                        <p:tgtEl>
                                          <p:spTgt spid="9222"/>
                                        </p:tgtEl>
                                      </p:cBhvr>
                                    </p:animEffect>
                                  </p:childTnLst>
                                </p:cTn>
                              </p:par>
                            </p:childTnLst>
                          </p:cTn>
                        </p:par>
                        <p:par>
                          <p:cTn id="19" fill="hold">
                            <p:stCondLst>
                              <p:cond delay="1000"/>
                            </p:stCondLst>
                            <p:childTnLst>
                              <p:par>
                                <p:cTn id="20" presetID="23" presetClass="entr" presetSubtype="16" fill="hold" grpId="0" nodeType="afterEffect">
                                  <p:stCondLst>
                                    <p:cond delay="0"/>
                                  </p:stCondLst>
                                  <p:childTnLst>
                                    <p:set>
                                      <p:cBhvr>
                                        <p:cTn id="21" dur="1" fill="hold">
                                          <p:stCondLst>
                                            <p:cond delay="0"/>
                                          </p:stCondLst>
                                        </p:cTn>
                                        <p:tgtEl>
                                          <p:spTgt spid="9225"/>
                                        </p:tgtEl>
                                        <p:attrNameLst>
                                          <p:attrName>style.visibility</p:attrName>
                                        </p:attrNameLst>
                                      </p:cBhvr>
                                      <p:to>
                                        <p:strVal val="visible"/>
                                      </p:to>
                                    </p:set>
                                    <p:anim calcmode="lin" valueType="num">
                                      <p:cBhvr>
                                        <p:cTn id="22" dur="500" fill="hold"/>
                                        <p:tgtEl>
                                          <p:spTgt spid="9225"/>
                                        </p:tgtEl>
                                        <p:attrNameLst>
                                          <p:attrName>ppt_w</p:attrName>
                                        </p:attrNameLst>
                                      </p:cBhvr>
                                      <p:tavLst>
                                        <p:tav tm="0">
                                          <p:val>
                                            <p:fltVal val="0.000000"/>
                                          </p:val>
                                        </p:tav>
                                        <p:tav tm="100000">
                                          <p:val>
                                            <p:strVal val="#ppt_w"/>
                                          </p:val>
                                        </p:tav>
                                      </p:tavLst>
                                    </p:anim>
                                    <p:anim calcmode="lin" valueType="num">
                                      <p:cBhvr>
                                        <p:cTn id="23" dur="500" fill="hold"/>
                                        <p:tgtEl>
                                          <p:spTgt spid="9225"/>
                                        </p:tgtEl>
                                        <p:attrNameLst>
                                          <p:attrName>ppt_h</p:attrName>
                                        </p:attrNameLst>
                                      </p:cBhvr>
                                      <p:tavLst>
                                        <p:tav tm="0">
                                          <p:val>
                                            <p:fltVal val="0.000000"/>
                                          </p:val>
                                        </p:tav>
                                        <p:tav tm="100000">
                                          <p:val>
                                            <p:strVal val="#ppt_h"/>
                                          </p:val>
                                        </p:tav>
                                      </p:tavLst>
                                    </p:anim>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9226"/>
                                        </p:tgtEl>
                                        <p:attrNameLst>
                                          <p:attrName>style.visibility</p:attrName>
                                        </p:attrNameLst>
                                      </p:cBhvr>
                                      <p:to>
                                        <p:strVal val="visible"/>
                                      </p:to>
                                    </p:set>
                                    <p:animEffect filter="wipe(up)">
                                      <p:cBhvr>
                                        <p:cTn id="27" dur="500"/>
                                        <p:tgtEl>
                                          <p:spTgt spid="9226"/>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9220"/>
                                        </p:tgtEl>
                                        <p:attrNameLst>
                                          <p:attrName>style.visibility</p:attrName>
                                        </p:attrNameLst>
                                      </p:cBhvr>
                                      <p:to>
                                        <p:strVal val="visible"/>
                                      </p:to>
                                    </p:set>
                                    <p:animEffect filter="fade">
                                      <p:cBhvr>
                                        <p:cTn id="31" dur="500"/>
                                        <p:tgtEl>
                                          <p:spTgt spid="922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9229"/>
                                        </p:tgtEl>
                                        <p:attrNameLst>
                                          <p:attrName>style.visibility</p:attrName>
                                        </p:attrNameLst>
                                      </p:cBhvr>
                                      <p:to>
                                        <p:strVal val="visible"/>
                                      </p:to>
                                    </p:set>
                                    <p:animEffect filter="fade">
                                      <p:cBhvr>
                                        <p:cTn id="35" dur="500"/>
                                        <p:tgtEl>
                                          <p:spTgt spid="9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P spid="9225" grpId="0" bldLvl="0"/>
      <p:bldP spid="9229" grpId="0" bldLvl="0"/>
      <p:bldP spid="9230" grpId="0" bldLvl="0" animBg="1"/>
    </p:bldLst>
  </p:timing>
</p:sld>
</file>

<file path=ppt/tags/tag1.xml><?xml version="1.0" encoding="utf-8"?>
<p:tagLst xmlns:p="http://schemas.openxmlformats.org/presentationml/2006/main">
  <p:tag name="KSO_WM_MEDIACOVER_FLAG" val="1"/>
  <p:tag name="KSO_WM_UNIT_MEDIACOVER_BTN_STATE" val="1"/>
  <p:tag name="KSO_WM_UNIT_MEDIACOVER_BTNRECT" val="0*0*0*0"/>
</p:tagLst>
</file>

<file path=ppt/tags/tag2.xml><?xml version="1.0" encoding="utf-8"?>
<p:tagLst xmlns:p="http://schemas.openxmlformats.org/presentationml/2006/main">
  <p:tag name="KSO_WM_MEDIACOVER_FLAG" val="1"/>
  <p:tag name="KSO_WM_UNIT_MEDIACOVER_BTN_STATE" val="1"/>
  <p:tag name="KSO_WM_UNIT_MEDIACOVER_BTNRECT" val="9600*4783*0*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xml><?xml version="1.0" encoding="utf-8"?>
<p:tagLst xmlns:p="http://schemas.openxmlformats.org/presentationml/2006/main">
  <p:tag name="REFSHAPE" val="726217420"/>
  <p:tag name="KSO_WM_UNIT_PLACING_PICTURE_USER_VIEWPORT" val="{&quot;height&quot;:3300,&quot;width&quot;:4470}"/>
</p:tagLst>
</file>

<file path=ppt/tags/tag4.xml><?xml version="1.0" encoding="utf-8"?>
<p:tagLst xmlns:p="http://schemas.openxmlformats.org/presentationml/2006/main">
  <p:tag name="KSO_WM_UNIT_TABLE_BEAUTIFY" val="smartTable{ea30bd6a-bd38-4183-a7af-d6b1a7148147}"/>
  <p:tag name="TABLE_EMPHASIZE_COLOR" val="1330547"/>
  <p:tag name="TABLE_SKINIDX" val="0"/>
  <p:tag name="TABLE_COLORIDX" val="a"/>
</p:tagLst>
</file>

<file path=ppt/theme/theme1.xml><?xml version="1.0" encoding="utf-8"?>
<a:theme xmlns:a="http://schemas.openxmlformats.org/drawingml/2006/main" name="吉祥如意">
  <a:themeElements>
    <a:clrScheme name="">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4702B"/>
      </a:accent6>
      <a:hlink>
        <a:srgbClr val="0563C1"/>
      </a:hlink>
      <a:folHlink>
        <a:srgbClr val="954F72"/>
      </a:folHlink>
    </a:clrScheme>
    <a:fontScheme name="">
      <a:majorFont>
        <a:latin typeface="Calibri Light"/>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3"/>
        </a:lnRef>
        <a:fillRef idx="1">
          <a:schemeClr val="lt1"/>
        </a:fillRef>
        <a:effectRef idx="0">
          <a:schemeClr val="accent3"/>
        </a:effectRef>
        <a:fontRef idx="minor">
          <a:schemeClr val="dk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4702B"/>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3396</Words>
  <Application>WPS 演示</Application>
  <PresentationFormat>自定义</PresentationFormat>
  <Paragraphs>410</Paragraphs>
  <Slides>30</Slides>
  <Notes>3</Notes>
  <HiddenSlides>0</HiddenSlides>
  <MMClips>3</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30</vt:i4>
      </vt:variant>
    </vt:vector>
  </HeadingPairs>
  <TitlesOfParts>
    <vt:vector size="56" baseType="lpstr">
      <vt:lpstr>Arial</vt:lpstr>
      <vt:lpstr>宋体</vt:lpstr>
      <vt:lpstr>Wingdings</vt:lpstr>
      <vt:lpstr>Calibri</vt:lpstr>
      <vt:lpstr>Calibri Light</vt:lpstr>
      <vt:lpstr>等线</vt:lpstr>
      <vt:lpstr>汉仪尚巍手书W</vt:lpstr>
      <vt:lpstr>隶书</vt:lpstr>
      <vt:lpstr>华文新魏</vt:lpstr>
      <vt:lpstr>微软雅黑</vt:lpstr>
      <vt:lpstr>楷体</vt:lpstr>
      <vt:lpstr>华文中宋</vt:lpstr>
      <vt:lpstr>黑体</vt:lpstr>
      <vt:lpstr>楷体_GB2312</vt:lpstr>
      <vt:lpstr>华文行楷</vt:lpstr>
      <vt:lpstr>Lucida Sans Unicode</vt:lpstr>
      <vt:lpstr>华文楷体</vt:lpstr>
      <vt:lpstr>Arial Unicode MS</vt:lpstr>
      <vt:lpstr>等线 Light</vt:lpstr>
      <vt:lpstr>Times New Roman</vt:lpstr>
      <vt:lpstr>等线 Light</vt:lpstr>
      <vt:lpstr>方正大黑简体</vt:lpstr>
      <vt:lpstr>方正大标宋简体</vt:lpstr>
      <vt:lpstr>NumberOnly</vt:lpstr>
      <vt:lpstr>吉祥如意</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www.ftpdown.com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第一讲  书法概论</dc:title>
  <dc:creator>user</dc:creator>
  <cp:lastModifiedBy>Administrator</cp:lastModifiedBy>
  <cp:revision>77</cp:revision>
  <dcterms:created xsi:type="dcterms:W3CDTF">2006-06-19T21:04:00Z</dcterms:created>
  <dcterms:modified xsi:type="dcterms:W3CDTF">2020-03-11T06:35:29Z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2052-11.1.0.9564</vt:lpwstr>
  </property>
</Properties>
</file>